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2"/>
  </p:notesMasterIdLst>
  <p:sldIdLst>
    <p:sldId id="258" r:id="rId3"/>
    <p:sldId id="283" r:id="rId4"/>
    <p:sldId id="285" r:id="rId5"/>
    <p:sldId id="286" r:id="rId6"/>
    <p:sldId id="318" r:id="rId7"/>
    <p:sldId id="319" r:id="rId8"/>
    <p:sldId id="291" r:id="rId9"/>
    <p:sldId id="309" r:id="rId10"/>
    <p:sldId id="311" r:id="rId11"/>
    <p:sldId id="324" r:id="rId12"/>
    <p:sldId id="325" r:id="rId13"/>
    <p:sldId id="321" r:id="rId14"/>
    <p:sldId id="322" r:id="rId15"/>
    <p:sldId id="323" r:id="rId16"/>
    <p:sldId id="297" r:id="rId17"/>
    <p:sldId id="326" r:id="rId18"/>
    <p:sldId id="314" r:id="rId19"/>
    <p:sldId id="304" r:id="rId20"/>
    <p:sldId id="305" r:id="rId21"/>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C4A"/>
    <a:srgbClr val="C32F3C"/>
    <a:srgbClr val="EFCACA"/>
    <a:srgbClr val="579488"/>
    <a:srgbClr val="9DD526"/>
    <a:srgbClr val="FB3803"/>
    <a:srgbClr val="EF5361"/>
    <a:srgbClr val="000000"/>
    <a:srgbClr val="F48E20"/>
    <a:srgbClr val="87C43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256" autoAdjust="0"/>
    <p:restoredTop sz="88856" autoAdjust="0"/>
  </p:normalViewPr>
  <p:slideViewPr>
    <p:cSldViewPr>
      <p:cViewPr>
        <p:scale>
          <a:sx n="96" d="100"/>
          <a:sy n="96" d="100"/>
        </p:scale>
        <p:origin x="-648" y="36"/>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FFB6CB9-FC61-42C7-AB0E-E239B60C3C51}" type="datetimeFigureOut">
              <a:rPr lang="en-US" smtClean="0"/>
              <a:t>6/11/2022</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38EA237-A359-4CC0-951A-F3A14D13DA26}" type="slidenum">
              <a:rPr lang="en-US" smtClean="0"/>
              <a:t>‹#›</a:t>
            </a:fld>
            <a:endParaRPr lang="en-US"/>
          </a:p>
        </p:txBody>
      </p:sp>
    </p:spTree>
    <p:extLst>
      <p:ext uri="{BB962C8B-B14F-4D97-AF65-F5344CB8AC3E}">
        <p14:creationId xmlns:p14="http://schemas.microsoft.com/office/powerpoint/2010/main" val="18779076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err="1"/>
              <a:t>Teks</a:t>
            </a:r>
            <a:r>
              <a:rPr lang="en-US" dirty="0"/>
              <a:t> </a:t>
            </a:r>
            <a:r>
              <a:rPr lang="en-US" dirty="0" err="1"/>
              <a:t>warna</a:t>
            </a:r>
            <a:r>
              <a:rPr lang="en-US" dirty="0"/>
              <a:t> “PAI” </a:t>
            </a:r>
            <a:r>
              <a:rPr lang="en-US" dirty="0" err="1"/>
              <a:t>diubah</a:t>
            </a:r>
            <a:r>
              <a:rPr lang="en-US" baseline="0" dirty="0"/>
              <a:t> </a:t>
            </a:r>
            <a:r>
              <a:rPr lang="en-US" baseline="0" dirty="0" err="1"/>
              <a:t>sesuai</a:t>
            </a:r>
            <a:r>
              <a:rPr lang="en-US" baseline="0" dirty="0"/>
              <a:t> cover </a:t>
            </a:r>
            <a:r>
              <a:rPr lang="en-US" baseline="0" dirty="0" err="1"/>
              <a:t>dan</a:t>
            </a:r>
            <a:r>
              <a:rPr lang="en-US" baseline="0" dirty="0"/>
              <a:t> </a:t>
            </a:r>
            <a:r>
              <a:rPr lang="en-US" baseline="0" dirty="0" err="1"/>
              <a:t>tingkat</a:t>
            </a:r>
            <a:r>
              <a:rPr lang="en-US" baseline="0" dirty="0"/>
              <a:t> </a:t>
            </a:r>
            <a:r>
              <a:rPr lang="en-US" baseline="0" dirty="0" err="1"/>
              <a:t>kelas</a:t>
            </a:r>
            <a:endParaRPr lang="en-US" dirty="0"/>
          </a:p>
          <a:p>
            <a:endParaRPr lang="en-US" dirty="0"/>
          </a:p>
        </p:txBody>
      </p:sp>
      <p:sp>
        <p:nvSpPr>
          <p:cNvPr id="4" name="Slide Number Placeholder 3"/>
          <p:cNvSpPr>
            <a:spLocks noGrp="1"/>
          </p:cNvSpPr>
          <p:nvPr>
            <p:ph type="sldNum" sz="quarter" idx="10"/>
          </p:nvPr>
        </p:nvSpPr>
        <p:spPr/>
        <p:txBody>
          <a:bodyPr/>
          <a:lstStyle/>
          <a:p>
            <a:fld id="{038EA237-A359-4CC0-951A-F3A14D13DA26}" type="slidenum">
              <a:rPr lang="en-US" smtClean="0"/>
              <a:t>1</a:t>
            </a:fld>
            <a:endParaRPr lang="en-US"/>
          </a:p>
        </p:txBody>
      </p:sp>
    </p:spTree>
    <p:extLst>
      <p:ext uri="{BB962C8B-B14F-4D97-AF65-F5344CB8AC3E}">
        <p14:creationId xmlns:p14="http://schemas.microsoft.com/office/powerpoint/2010/main" val="21151389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6"/>
        <p:cNvGrpSpPr/>
        <p:nvPr/>
      </p:nvGrpSpPr>
      <p:grpSpPr>
        <a:xfrm>
          <a:off x="0" y="0"/>
          <a:ext cx="0" cy="0"/>
          <a:chOff x="0" y="0"/>
          <a:chExt cx="0" cy="0"/>
        </a:xfrm>
      </p:grpSpPr>
      <p:sp>
        <p:nvSpPr>
          <p:cNvPr id="1177" name="Google Shape;1177;g10bb4914468_1_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78" name="Google Shape;1178;g10bb4914468_1_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926709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9"/>
        <p:cNvGrpSpPr/>
        <p:nvPr/>
      </p:nvGrpSpPr>
      <p:grpSpPr>
        <a:xfrm>
          <a:off x="0" y="0"/>
          <a:ext cx="0" cy="0"/>
          <a:chOff x="0" y="0"/>
          <a:chExt cx="0" cy="0"/>
        </a:xfrm>
      </p:grpSpPr>
      <p:sp>
        <p:nvSpPr>
          <p:cNvPr id="1200" name="Google Shape;1200;g10bb4914468_1_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01" name="Google Shape;1201;g10bb4914468_1_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814565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0"/>
        <p:cNvGrpSpPr/>
        <p:nvPr/>
      </p:nvGrpSpPr>
      <p:grpSpPr>
        <a:xfrm>
          <a:off x="0" y="0"/>
          <a:ext cx="0" cy="0"/>
          <a:chOff x="0" y="0"/>
          <a:chExt cx="0" cy="0"/>
        </a:xfrm>
      </p:grpSpPr>
      <p:sp>
        <p:nvSpPr>
          <p:cNvPr id="1261" name="Google Shape;1261;g10bb4914468_1_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62" name="Google Shape;1262;g10bb4914468_1_6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230890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9"/>
        <p:cNvGrpSpPr/>
        <p:nvPr/>
      </p:nvGrpSpPr>
      <p:grpSpPr>
        <a:xfrm>
          <a:off x="0" y="0"/>
          <a:ext cx="0" cy="0"/>
          <a:chOff x="0" y="0"/>
          <a:chExt cx="0" cy="0"/>
        </a:xfrm>
      </p:grpSpPr>
      <p:sp>
        <p:nvSpPr>
          <p:cNvPr id="600" name="Google Shape;600;g10b9d6acf7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01" name="Google Shape;601;g10b9d6acf7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a:t>FONT NYA CALIBRI</a:t>
            </a:r>
            <a:endParaRPr/>
          </a:p>
        </p:txBody>
      </p:sp>
    </p:spTree>
    <p:extLst>
      <p:ext uri="{BB962C8B-B14F-4D97-AF65-F5344CB8AC3E}">
        <p14:creationId xmlns:p14="http://schemas.microsoft.com/office/powerpoint/2010/main" val="16530030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2"/>
        <p:cNvGrpSpPr/>
        <p:nvPr/>
      </p:nvGrpSpPr>
      <p:grpSpPr>
        <a:xfrm>
          <a:off x="0" y="0"/>
          <a:ext cx="0" cy="0"/>
          <a:chOff x="0" y="0"/>
          <a:chExt cx="0" cy="0"/>
        </a:xfrm>
      </p:grpSpPr>
      <p:sp>
        <p:nvSpPr>
          <p:cNvPr id="633" name="Google Shape;633;g10bb4914468_1_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34" name="Google Shape;634;g10bb4914468_1_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2158469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2"/>
        <p:cNvGrpSpPr/>
        <p:nvPr/>
      </p:nvGrpSpPr>
      <p:grpSpPr>
        <a:xfrm>
          <a:off x="0" y="0"/>
          <a:ext cx="0" cy="0"/>
          <a:chOff x="0" y="0"/>
          <a:chExt cx="0" cy="0"/>
        </a:xfrm>
      </p:grpSpPr>
      <p:sp>
        <p:nvSpPr>
          <p:cNvPr id="633" name="Google Shape;633;g10bb4914468_1_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34" name="Google Shape;634;g10bb4914468_1_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5053458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2"/>
        <p:cNvGrpSpPr/>
        <p:nvPr/>
      </p:nvGrpSpPr>
      <p:grpSpPr>
        <a:xfrm>
          <a:off x="0" y="0"/>
          <a:ext cx="0" cy="0"/>
          <a:chOff x="0" y="0"/>
          <a:chExt cx="0" cy="0"/>
        </a:xfrm>
      </p:grpSpPr>
      <p:sp>
        <p:nvSpPr>
          <p:cNvPr id="633" name="Google Shape;633;g10bb4914468_1_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34" name="Google Shape;634;g10bb4914468_1_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7816933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7"/>
        <p:cNvGrpSpPr/>
        <p:nvPr/>
      </p:nvGrpSpPr>
      <p:grpSpPr>
        <a:xfrm>
          <a:off x="0" y="0"/>
          <a:ext cx="0" cy="0"/>
          <a:chOff x="0" y="0"/>
          <a:chExt cx="0" cy="0"/>
        </a:xfrm>
      </p:grpSpPr>
      <p:sp>
        <p:nvSpPr>
          <p:cNvPr id="648" name="Google Shape;648;g10b7282084c_0_10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49" name="Google Shape;649;g10b7282084c_0_10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8293338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6"/>
        <p:cNvGrpSpPr/>
        <p:nvPr/>
      </p:nvGrpSpPr>
      <p:grpSpPr>
        <a:xfrm>
          <a:off x="0" y="0"/>
          <a:ext cx="0" cy="0"/>
          <a:chOff x="0" y="0"/>
          <a:chExt cx="0" cy="0"/>
        </a:xfrm>
      </p:grpSpPr>
      <p:sp>
        <p:nvSpPr>
          <p:cNvPr id="657" name="Google Shape;657;g1082596ee1b_0_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8" name="Google Shape;658;g1082596ee1b_0_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5419906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6"/>
        <p:cNvGrpSpPr/>
        <p:nvPr/>
      </p:nvGrpSpPr>
      <p:grpSpPr>
        <a:xfrm>
          <a:off x="0" y="0"/>
          <a:ext cx="0" cy="0"/>
          <a:chOff x="0" y="0"/>
          <a:chExt cx="0" cy="0"/>
        </a:xfrm>
      </p:grpSpPr>
      <p:sp>
        <p:nvSpPr>
          <p:cNvPr id="657" name="Google Shape;657;g1082596ee1b_0_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8" name="Google Shape;658;g1082596ee1b_0_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3396224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D" dirty="0"/>
          </a:p>
        </p:txBody>
      </p:sp>
      <p:sp>
        <p:nvSpPr>
          <p:cNvPr id="4" name="Slide Number Placeholder 3"/>
          <p:cNvSpPr>
            <a:spLocks noGrp="1"/>
          </p:cNvSpPr>
          <p:nvPr>
            <p:ph type="sldNum" sz="quarter" idx="5"/>
          </p:nvPr>
        </p:nvSpPr>
        <p:spPr/>
        <p:txBody>
          <a:bodyPr/>
          <a:lstStyle/>
          <a:p>
            <a:fld id="{038EA237-A359-4CC0-951A-F3A14D13DA26}" type="slidenum">
              <a:rPr lang="en-US" smtClean="0"/>
              <a:t>14</a:t>
            </a:fld>
            <a:endParaRPr lang="en-US"/>
          </a:p>
        </p:txBody>
      </p:sp>
    </p:spTree>
    <p:extLst>
      <p:ext uri="{BB962C8B-B14F-4D97-AF65-F5344CB8AC3E}">
        <p14:creationId xmlns:p14="http://schemas.microsoft.com/office/powerpoint/2010/main" val="15440955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660997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450"/>
          </a:xfrm>
          <a:prstGeom prst="rect">
            <a:avLst/>
          </a:prstGeo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60375"/>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900"/>
            <a:ext cx="5486400" cy="60325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4767263"/>
            <a:ext cx="2133600" cy="274637"/>
          </a:xfrm>
          <a:prstGeom prst="rect">
            <a:avLst/>
          </a:prstGeom>
        </p:spPr>
        <p:txBody>
          <a:bodyPr/>
          <a:lstStyle/>
          <a:p>
            <a:fld id="{D28AFCA0-8392-426D-B17B-44E436961E4E}" type="datetimeFigureOut">
              <a:rPr lang="en-US" smtClean="0"/>
              <a:t>6/11/2022</a:t>
            </a:fld>
            <a:endParaRPr lang="en-US"/>
          </a:p>
        </p:txBody>
      </p:sp>
      <p:sp>
        <p:nvSpPr>
          <p:cNvPr id="6" name="Footer Placeholder 5"/>
          <p:cNvSpPr>
            <a:spLocks noGrp="1"/>
          </p:cNvSpPr>
          <p:nvPr>
            <p:ph type="ftr" sz="quarter" idx="11"/>
          </p:nvPr>
        </p:nvSpPr>
        <p:spPr>
          <a:xfrm>
            <a:off x="3124200" y="4767263"/>
            <a:ext cx="2895600" cy="274637"/>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4767263"/>
            <a:ext cx="2133600" cy="274637"/>
          </a:xfrm>
          <a:prstGeom prst="rect">
            <a:avLst/>
          </a:prstGeom>
        </p:spPr>
        <p:txBody>
          <a:bodyPr/>
          <a:lstStyle/>
          <a:p>
            <a:fld id="{CF5173EB-D75B-49DC-8703-0B33855A70D3}" type="slidenum">
              <a:rPr lang="en-US" smtClean="0"/>
              <a:t>‹#›</a:t>
            </a:fld>
            <a:endParaRPr lang="en-US"/>
          </a:p>
        </p:txBody>
      </p:sp>
    </p:spTree>
    <p:extLst>
      <p:ext uri="{BB962C8B-B14F-4D97-AF65-F5344CB8AC3E}">
        <p14:creationId xmlns:p14="http://schemas.microsoft.com/office/powerpoint/2010/main" val="5282801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06375"/>
            <a:ext cx="8229600" cy="857250"/>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a:xfrm>
            <a:off x="457200" y="1200150"/>
            <a:ext cx="8229600" cy="3394075"/>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4767263"/>
            <a:ext cx="2133600" cy="274637"/>
          </a:xfrm>
          <a:prstGeom prst="rect">
            <a:avLst/>
          </a:prstGeom>
        </p:spPr>
        <p:txBody>
          <a:bodyPr/>
          <a:lstStyle/>
          <a:p>
            <a:fld id="{D28AFCA0-8392-426D-B17B-44E436961E4E}" type="datetimeFigureOut">
              <a:rPr lang="en-US" smtClean="0"/>
              <a:t>6/11/2022</a:t>
            </a:fld>
            <a:endParaRPr lang="en-US"/>
          </a:p>
        </p:txBody>
      </p:sp>
      <p:sp>
        <p:nvSpPr>
          <p:cNvPr id="5" name="Footer Placeholder 4"/>
          <p:cNvSpPr>
            <a:spLocks noGrp="1"/>
          </p:cNvSpPr>
          <p:nvPr>
            <p:ph type="ftr" sz="quarter" idx="11"/>
          </p:nvPr>
        </p:nvSpPr>
        <p:spPr>
          <a:xfrm>
            <a:off x="3124200" y="4767263"/>
            <a:ext cx="2895600" cy="274637"/>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4767263"/>
            <a:ext cx="2133600" cy="274637"/>
          </a:xfrm>
          <a:prstGeom prst="rect">
            <a:avLst/>
          </a:prstGeom>
        </p:spPr>
        <p:txBody>
          <a:bodyPr/>
          <a:lstStyle/>
          <a:p>
            <a:fld id="{CF5173EB-D75B-49DC-8703-0B33855A70D3}" type="slidenum">
              <a:rPr lang="en-US" smtClean="0"/>
              <a:t>‹#›</a:t>
            </a:fld>
            <a:endParaRPr lang="en-US"/>
          </a:p>
        </p:txBody>
      </p:sp>
    </p:spTree>
    <p:extLst>
      <p:ext uri="{BB962C8B-B14F-4D97-AF65-F5344CB8AC3E}">
        <p14:creationId xmlns:p14="http://schemas.microsoft.com/office/powerpoint/2010/main" val="27673962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6375"/>
            <a:ext cx="2057400" cy="4387850"/>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6375"/>
            <a:ext cx="6019800" cy="4387850"/>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4767263"/>
            <a:ext cx="2133600" cy="274637"/>
          </a:xfrm>
          <a:prstGeom prst="rect">
            <a:avLst/>
          </a:prstGeom>
        </p:spPr>
        <p:txBody>
          <a:bodyPr/>
          <a:lstStyle/>
          <a:p>
            <a:fld id="{D28AFCA0-8392-426D-B17B-44E436961E4E}" type="datetimeFigureOut">
              <a:rPr lang="en-US" smtClean="0"/>
              <a:t>6/11/2022</a:t>
            </a:fld>
            <a:endParaRPr lang="en-US"/>
          </a:p>
        </p:txBody>
      </p:sp>
      <p:sp>
        <p:nvSpPr>
          <p:cNvPr id="5" name="Footer Placeholder 4"/>
          <p:cNvSpPr>
            <a:spLocks noGrp="1"/>
          </p:cNvSpPr>
          <p:nvPr>
            <p:ph type="ftr" sz="quarter" idx="11"/>
          </p:nvPr>
        </p:nvSpPr>
        <p:spPr>
          <a:xfrm>
            <a:off x="3124200" y="4767263"/>
            <a:ext cx="2895600" cy="274637"/>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4767263"/>
            <a:ext cx="2133600" cy="274637"/>
          </a:xfrm>
          <a:prstGeom prst="rect">
            <a:avLst/>
          </a:prstGeom>
        </p:spPr>
        <p:txBody>
          <a:bodyPr/>
          <a:lstStyle/>
          <a:p>
            <a:fld id="{CF5173EB-D75B-49DC-8703-0B33855A70D3}" type="slidenum">
              <a:rPr lang="en-US" smtClean="0"/>
              <a:t>‹#›</a:t>
            </a:fld>
            <a:endParaRPr lang="en-US"/>
          </a:p>
        </p:txBody>
      </p:sp>
    </p:spTree>
    <p:extLst>
      <p:ext uri="{BB962C8B-B14F-4D97-AF65-F5344CB8AC3E}">
        <p14:creationId xmlns:p14="http://schemas.microsoft.com/office/powerpoint/2010/main" val="395792038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5F550FB-E1D1-6EED-9D3A-55FAAE9ABE52}"/>
              </a:ext>
            </a:extLst>
          </p:cNvPr>
          <p:cNvSpPr>
            <a:spLocks noGrp="1"/>
          </p:cNvSpPr>
          <p:nvPr>
            <p:ph type="title"/>
          </p:nvPr>
        </p:nvSpPr>
        <p:spPr/>
        <p:txBody>
          <a:bodyPr/>
          <a:lstStyle/>
          <a:p>
            <a:r>
              <a:rPr lang="en-US"/>
              <a:t>Click to edit Master title style</a:t>
            </a:r>
            <a:endParaRPr lang="en-ID"/>
          </a:p>
        </p:txBody>
      </p:sp>
      <p:sp>
        <p:nvSpPr>
          <p:cNvPr id="3" name="Content Placeholder 2">
            <a:extLst>
              <a:ext uri="{FF2B5EF4-FFF2-40B4-BE49-F238E27FC236}">
                <a16:creationId xmlns:a16="http://schemas.microsoft.com/office/drawing/2014/main" xmlns="" id="{B52AD586-039C-FC44-049A-AE5503A8697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4" name="Date Placeholder 3">
            <a:extLst>
              <a:ext uri="{FF2B5EF4-FFF2-40B4-BE49-F238E27FC236}">
                <a16:creationId xmlns:a16="http://schemas.microsoft.com/office/drawing/2014/main" xmlns="" id="{A3E39AD4-9347-F66A-1F0E-9C8EBDA44D0F}"/>
              </a:ext>
            </a:extLst>
          </p:cNvPr>
          <p:cNvSpPr>
            <a:spLocks noGrp="1"/>
          </p:cNvSpPr>
          <p:nvPr>
            <p:ph type="dt" sz="half" idx="10"/>
          </p:nvPr>
        </p:nvSpPr>
        <p:spPr/>
        <p:txBody>
          <a:bodyPr/>
          <a:lstStyle/>
          <a:p>
            <a:fld id="{9495213A-4ED7-47A6-A565-1B82D2F9D783}" type="datetimeFigureOut">
              <a:rPr lang="en-ID" smtClean="0"/>
              <a:t>6/11/2022</a:t>
            </a:fld>
            <a:endParaRPr lang="en-ID"/>
          </a:p>
        </p:txBody>
      </p:sp>
      <p:sp>
        <p:nvSpPr>
          <p:cNvPr id="5" name="Footer Placeholder 4">
            <a:extLst>
              <a:ext uri="{FF2B5EF4-FFF2-40B4-BE49-F238E27FC236}">
                <a16:creationId xmlns:a16="http://schemas.microsoft.com/office/drawing/2014/main" xmlns="" id="{979D4DF8-1FCE-A408-1E82-DC3C4444C14F}"/>
              </a:ext>
            </a:extLst>
          </p:cNvPr>
          <p:cNvSpPr>
            <a:spLocks noGrp="1"/>
          </p:cNvSpPr>
          <p:nvPr>
            <p:ph type="ftr" sz="quarter" idx="11"/>
          </p:nvPr>
        </p:nvSpPr>
        <p:spPr/>
        <p:txBody>
          <a:bodyPr/>
          <a:lstStyle/>
          <a:p>
            <a:endParaRPr lang="en-ID"/>
          </a:p>
        </p:txBody>
      </p:sp>
      <p:sp>
        <p:nvSpPr>
          <p:cNvPr id="6" name="Slide Number Placeholder 5">
            <a:extLst>
              <a:ext uri="{FF2B5EF4-FFF2-40B4-BE49-F238E27FC236}">
                <a16:creationId xmlns:a16="http://schemas.microsoft.com/office/drawing/2014/main" xmlns="" id="{3741B17C-D084-9901-5B62-1AC9FEFE57E9}"/>
              </a:ext>
            </a:extLst>
          </p:cNvPr>
          <p:cNvSpPr>
            <a:spLocks noGrp="1"/>
          </p:cNvSpPr>
          <p:nvPr>
            <p:ph type="sldNum" sz="quarter" idx="12"/>
          </p:nvPr>
        </p:nvSpPr>
        <p:spPr/>
        <p:txBody>
          <a:bodyPr/>
          <a:lstStyle/>
          <a:p>
            <a:fld id="{5DB3D877-703A-458F-8A92-9E00601063FC}" type="slidenum">
              <a:rPr lang="en-ID" smtClean="0"/>
              <a:t>‹#›</a:t>
            </a:fld>
            <a:endParaRPr lang="en-ID"/>
          </a:p>
        </p:txBody>
      </p:sp>
    </p:spTree>
    <p:extLst>
      <p:ext uri="{BB962C8B-B14F-4D97-AF65-F5344CB8AC3E}">
        <p14:creationId xmlns:p14="http://schemas.microsoft.com/office/powerpoint/2010/main" val="9127103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body" userDrawn="1">
  <p:cSld name="Title and body">
    <p:spTree>
      <p:nvGrpSpPr>
        <p:cNvPr id="1" name="Shape 56"/>
        <p:cNvGrpSpPr/>
        <p:nvPr/>
      </p:nvGrpSpPr>
      <p:grpSpPr>
        <a:xfrm>
          <a:off x="0" y="0"/>
          <a:ext cx="0" cy="0"/>
          <a:chOff x="0" y="0"/>
          <a:chExt cx="0" cy="0"/>
        </a:xfrm>
      </p:grpSpPr>
    </p:spTree>
    <p:extLst>
      <p:ext uri="{BB962C8B-B14F-4D97-AF65-F5344CB8AC3E}">
        <p14:creationId xmlns:p14="http://schemas.microsoft.com/office/powerpoint/2010/main" val="273251543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userDrawn="1">
  <p:cSld name="1_Section header">
    <p:spTree>
      <p:nvGrpSpPr>
        <p:cNvPr id="1" name="Shape 31"/>
        <p:cNvGrpSpPr/>
        <p:nvPr/>
      </p:nvGrpSpPr>
      <p:grpSpPr>
        <a:xfrm>
          <a:off x="0" y="0"/>
          <a:ext cx="0" cy="0"/>
          <a:chOff x="0" y="0"/>
          <a:chExt cx="0" cy="0"/>
        </a:xfrm>
      </p:grpSpPr>
    </p:spTree>
    <p:extLst>
      <p:ext uri="{BB962C8B-B14F-4D97-AF65-F5344CB8AC3E}">
        <p14:creationId xmlns:p14="http://schemas.microsoft.com/office/powerpoint/2010/main" val="103087992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Quote" userDrawn="1">
  <p:cSld name="Quote">
    <p:spTree>
      <p:nvGrpSpPr>
        <p:cNvPr id="1" name="Shape 386"/>
        <p:cNvGrpSpPr/>
        <p:nvPr/>
      </p:nvGrpSpPr>
      <p:grpSpPr>
        <a:xfrm>
          <a:off x="0" y="0"/>
          <a:ext cx="0" cy="0"/>
          <a:chOff x="0" y="0"/>
          <a:chExt cx="0" cy="0"/>
        </a:xfrm>
      </p:grpSpPr>
    </p:spTree>
    <p:extLst>
      <p:ext uri="{BB962C8B-B14F-4D97-AF65-F5344CB8AC3E}">
        <p14:creationId xmlns:p14="http://schemas.microsoft.com/office/powerpoint/2010/main" val="135151109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aption" userDrawn="1">
  <p:cSld name="Caption">
    <p:spTree>
      <p:nvGrpSpPr>
        <p:cNvPr id="1" name="Shape 206"/>
        <p:cNvGrpSpPr/>
        <p:nvPr/>
      </p:nvGrpSpPr>
      <p:grpSpPr>
        <a:xfrm>
          <a:off x="0" y="0"/>
          <a:ext cx="0" cy="0"/>
          <a:chOff x="0" y="0"/>
          <a:chExt cx="0" cy="0"/>
        </a:xfrm>
      </p:grpSpPr>
    </p:spTree>
    <p:extLst>
      <p:ext uri="{BB962C8B-B14F-4D97-AF65-F5344CB8AC3E}">
        <p14:creationId xmlns:p14="http://schemas.microsoft.com/office/powerpoint/2010/main" val="131484059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Section title and description" userDrawn="1">
  <p:cSld name="Section title and description">
    <p:spTree>
      <p:nvGrpSpPr>
        <p:cNvPr id="1" name="Shape 179"/>
        <p:cNvGrpSpPr/>
        <p:nvPr/>
      </p:nvGrpSpPr>
      <p:grpSpPr>
        <a:xfrm>
          <a:off x="0" y="0"/>
          <a:ext cx="0" cy="0"/>
          <a:chOff x="0" y="0"/>
          <a:chExt cx="0" cy="0"/>
        </a:xfrm>
      </p:grpSpPr>
    </p:spTree>
    <p:extLst>
      <p:ext uri="{BB962C8B-B14F-4D97-AF65-F5344CB8AC3E}">
        <p14:creationId xmlns:p14="http://schemas.microsoft.com/office/powerpoint/2010/main" val="6726009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and text">
  <p:cSld name="Title and text">
    <p:spTree>
      <p:nvGrpSpPr>
        <p:cNvPr id="1" name="Shape 473"/>
        <p:cNvGrpSpPr/>
        <p:nvPr/>
      </p:nvGrpSpPr>
      <p:grpSpPr>
        <a:xfrm>
          <a:off x="0" y="0"/>
          <a:ext cx="0" cy="0"/>
          <a:chOff x="0" y="0"/>
          <a:chExt cx="0" cy="0"/>
        </a:xfrm>
      </p:grpSpPr>
      <p:pic>
        <p:nvPicPr>
          <p:cNvPr id="474" name="Google Shape;474;p20"/>
          <p:cNvPicPr preferRelativeResize="0"/>
          <p:nvPr/>
        </p:nvPicPr>
        <p:blipFill rotWithShape="1">
          <a:blip r:embed="rId2">
            <a:alphaModFix/>
          </a:blip>
          <a:srcRect/>
          <a:stretch/>
        </p:blipFill>
        <p:spPr>
          <a:xfrm flipH="1">
            <a:off x="0" y="-6294"/>
            <a:ext cx="9144000" cy="5156088"/>
          </a:xfrm>
          <a:prstGeom prst="rect">
            <a:avLst/>
          </a:prstGeom>
          <a:noFill/>
          <a:ln>
            <a:noFill/>
          </a:ln>
        </p:spPr>
      </p:pic>
      <p:sp>
        <p:nvSpPr>
          <p:cNvPr id="475" name="Google Shape;475;p20"/>
          <p:cNvSpPr txBox="1">
            <a:spLocks noGrp="1"/>
          </p:cNvSpPr>
          <p:nvPr>
            <p:ph type="title"/>
          </p:nvPr>
        </p:nvSpPr>
        <p:spPr>
          <a:xfrm flipH="1">
            <a:off x="4876163" y="1697816"/>
            <a:ext cx="2715000" cy="1230900"/>
          </a:xfrm>
          <a:prstGeom prst="rect">
            <a:avLst/>
          </a:prstGeom>
        </p:spPr>
        <p:txBody>
          <a:bodyPr spcFirstLastPara="1" wrap="square" lIns="91425" tIns="91425" rIns="91425" bIns="91425" anchor="t" anchorCtr="0">
            <a:noAutofit/>
          </a:bodyPr>
          <a:lstStyle>
            <a:lvl1pPr lvl="0" algn="l" rtl="0">
              <a:spcBef>
                <a:spcPts val="0"/>
              </a:spcBef>
              <a:spcAft>
                <a:spcPts val="0"/>
              </a:spcAft>
              <a:buClr>
                <a:schemeClr val="dk1"/>
              </a:buClr>
              <a:buSzPts val="2800"/>
              <a:buFont typeface="Grand Hotel"/>
              <a:buNone/>
              <a:defRPr>
                <a:solidFill>
                  <a:schemeClr val="dk1"/>
                </a:solidFill>
                <a:latin typeface="Grand Hotel"/>
                <a:ea typeface="Grand Hotel"/>
                <a:cs typeface="Grand Hotel"/>
                <a:sym typeface="Grand Hotel"/>
              </a:defRPr>
            </a:lvl1pPr>
            <a:lvl2pPr lvl="1" algn="ctr" rtl="0">
              <a:spcBef>
                <a:spcPts val="0"/>
              </a:spcBef>
              <a:spcAft>
                <a:spcPts val="0"/>
              </a:spcAft>
              <a:buClr>
                <a:schemeClr val="dk1"/>
              </a:buClr>
              <a:buSzPts val="2800"/>
              <a:buFont typeface="Grand Hotel"/>
              <a:buNone/>
              <a:defRPr sz="2800">
                <a:solidFill>
                  <a:schemeClr val="dk1"/>
                </a:solidFill>
                <a:latin typeface="Grand Hotel"/>
                <a:ea typeface="Grand Hotel"/>
                <a:cs typeface="Grand Hotel"/>
                <a:sym typeface="Grand Hotel"/>
              </a:defRPr>
            </a:lvl2pPr>
            <a:lvl3pPr lvl="2" algn="ctr" rtl="0">
              <a:spcBef>
                <a:spcPts val="0"/>
              </a:spcBef>
              <a:spcAft>
                <a:spcPts val="0"/>
              </a:spcAft>
              <a:buClr>
                <a:schemeClr val="dk1"/>
              </a:buClr>
              <a:buSzPts val="2800"/>
              <a:buFont typeface="Grand Hotel"/>
              <a:buNone/>
              <a:defRPr sz="2800">
                <a:solidFill>
                  <a:schemeClr val="dk1"/>
                </a:solidFill>
                <a:latin typeface="Grand Hotel"/>
                <a:ea typeface="Grand Hotel"/>
                <a:cs typeface="Grand Hotel"/>
                <a:sym typeface="Grand Hotel"/>
              </a:defRPr>
            </a:lvl3pPr>
            <a:lvl4pPr lvl="3" algn="ctr" rtl="0">
              <a:spcBef>
                <a:spcPts val="0"/>
              </a:spcBef>
              <a:spcAft>
                <a:spcPts val="0"/>
              </a:spcAft>
              <a:buClr>
                <a:schemeClr val="dk1"/>
              </a:buClr>
              <a:buSzPts val="2800"/>
              <a:buFont typeface="Grand Hotel"/>
              <a:buNone/>
              <a:defRPr sz="2800">
                <a:solidFill>
                  <a:schemeClr val="dk1"/>
                </a:solidFill>
                <a:latin typeface="Grand Hotel"/>
                <a:ea typeface="Grand Hotel"/>
                <a:cs typeface="Grand Hotel"/>
                <a:sym typeface="Grand Hotel"/>
              </a:defRPr>
            </a:lvl4pPr>
            <a:lvl5pPr lvl="4" algn="ctr" rtl="0">
              <a:spcBef>
                <a:spcPts val="0"/>
              </a:spcBef>
              <a:spcAft>
                <a:spcPts val="0"/>
              </a:spcAft>
              <a:buClr>
                <a:schemeClr val="dk1"/>
              </a:buClr>
              <a:buSzPts val="2800"/>
              <a:buFont typeface="Grand Hotel"/>
              <a:buNone/>
              <a:defRPr sz="2800">
                <a:solidFill>
                  <a:schemeClr val="dk1"/>
                </a:solidFill>
                <a:latin typeface="Grand Hotel"/>
                <a:ea typeface="Grand Hotel"/>
                <a:cs typeface="Grand Hotel"/>
                <a:sym typeface="Grand Hotel"/>
              </a:defRPr>
            </a:lvl5pPr>
            <a:lvl6pPr lvl="5" algn="ctr" rtl="0">
              <a:spcBef>
                <a:spcPts val="0"/>
              </a:spcBef>
              <a:spcAft>
                <a:spcPts val="0"/>
              </a:spcAft>
              <a:buClr>
                <a:schemeClr val="dk1"/>
              </a:buClr>
              <a:buSzPts val="2800"/>
              <a:buFont typeface="Grand Hotel"/>
              <a:buNone/>
              <a:defRPr sz="2800">
                <a:solidFill>
                  <a:schemeClr val="dk1"/>
                </a:solidFill>
                <a:latin typeface="Grand Hotel"/>
                <a:ea typeface="Grand Hotel"/>
                <a:cs typeface="Grand Hotel"/>
                <a:sym typeface="Grand Hotel"/>
              </a:defRPr>
            </a:lvl6pPr>
            <a:lvl7pPr lvl="6" algn="ctr" rtl="0">
              <a:spcBef>
                <a:spcPts val="0"/>
              </a:spcBef>
              <a:spcAft>
                <a:spcPts val="0"/>
              </a:spcAft>
              <a:buClr>
                <a:schemeClr val="dk1"/>
              </a:buClr>
              <a:buSzPts val="2800"/>
              <a:buFont typeface="Grand Hotel"/>
              <a:buNone/>
              <a:defRPr sz="2800">
                <a:solidFill>
                  <a:schemeClr val="dk1"/>
                </a:solidFill>
                <a:latin typeface="Grand Hotel"/>
                <a:ea typeface="Grand Hotel"/>
                <a:cs typeface="Grand Hotel"/>
                <a:sym typeface="Grand Hotel"/>
              </a:defRPr>
            </a:lvl7pPr>
            <a:lvl8pPr lvl="7" algn="ctr" rtl="0">
              <a:spcBef>
                <a:spcPts val="0"/>
              </a:spcBef>
              <a:spcAft>
                <a:spcPts val="0"/>
              </a:spcAft>
              <a:buClr>
                <a:schemeClr val="dk1"/>
              </a:buClr>
              <a:buSzPts val="2800"/>
              <a:buFont typeface="Grand Hotel"/>
              <a:buNone/>
              <a:defRPr sz="2800">
                <a:solidFill>
                  <a:schemeClr val="dk1"/>
                </a:solidFill>
                <a:latin typeface="Grand Hotel"/>
                <a:ea typeface="Grand Hotel"/>
                <a:cs typeface="Grand Hotel"/>
                <a:sym typeface="Grand Hotel"/>
              </a:defRPr>
            </a:lvl8pPr>
            <a:lvl9pPr lvl="8" algn="ctr" rtl="0">
              <a:spcBef>
                <a:spcPts val="0"/>
              </a:spcBef>
              <a:spcAft>
                <a:spcPts val="0"/>
              </a:spcAft>
              <a:buClr>
                <a:schemeClr val="dk1"/>
              </a:buClr>
              <a:buSzPts val="2800"/>
              <a:buFont typeface="Grand Hotel"/>
              <a:buNone/>
              <a:defRPr sz="2800">
                <a:solidFill>
                  <a:schemeClr val="dk1"/>
                </a:solidFill>
                <a:latin typeface="Grand Hotel"/>
                <a:ea typeface="Grand Hotel"/>
                <a:cs typeface="Grand Hotel"/>
                <a:sym typeface="Grand Hotel"/>
              </a:defRPr>
            </a:lvl9pPr>
          </a:lstStyle>
          <a:p>
            <a:endParaRPr/>
          </a:p>
        </p:txBody>
      </p:sp>
      <p:sp>
        <p:nvSpPr>
          <p:cNvPr id="476" name="Google Shape;476;p20"/>
          <p:cNvSpPr txBox="1">
            <a:spLocks noGrp="1"/>
          </p:cNvSpPr>
          <p:nvPr>
            <p:ph type="subTitle" idx="1"/>
          </p:nvPr>
        </p:nvSpPr>
        <p:spPr>
          <a:xfrm flipH="1">
            <a:off x="4876138" y="2774363"/>
            <a:ext cx="3466800" cy="862500"/>
          </a:xfrm>
          <a:prstGeom prst="rect">
            <a:avLst/>
          </a:prstGeom>
        </p:spPr>
        <p:txBody>
          <a:bodyPr spcFirstLastPara="1" wrap="square" lIns="91425" tIns="91425" rIns="91425" bIns="91425" anchor="t" anchorCtr="0">
            <a:noAutofit/>
          </a:bodyPr>
          <a:lstStyle>
            <a:lvl1pPr lvl="0"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grpSp>
        <p:nvGrpSpPr>
          <p:cNvPr id="477" name="Google Shape;477;p20"/>
          <p:cNvGrpSpPr/>
          <p:nvPr/>
        </p:nvGrpSpPr>
        <p:grpSpPr>
          <a:xfrm rot="10800000" flipH="1">
            <a:off x="324243" y="146093"/>
            <a:ext cx="8495525" cy="2247967"/>
            <a:chOff x="245800" y="1896900"/>
            <a:chExt cx="7086100" cy="1875025"/>
          </a:xfrm>
        </p:grpSpPr>
        <p:sp>
          <p:nvSpPr>
            <p:cNvPr id="478" name="Google Shape;478;p20"/>
            <p:cNvSpPr/>
            <p:nvPr/>
          </p:nvSpPr>
          <p:spPr>
            <a:xfrm>
              <a:off x="335525" y="2058375"/>
              <a:ext cx="6911800" cy="1713550"/>
            </a:xfrm>
            <a:custGeom>
              <a:avLst/>
              <a:gdLst/>
              <a:ahLst/>
              <a:cxnLst/>
              <a:rect l="l" t="t" r="r" b="b"/>
              <a:pathLst>
                <a:path w="276472" h="68542" fill="none" extrusionOk="0">
                  <a:moveTo>
                    <a:pt x="513" y="1"/>
                  </a:moveTo>
                  <a:cubicBezTo>
                    <a:pt x="0" y="1026"/>
                    <a:pt x="205" y="2052"/>
                    <a:pt x="205" y="3077"/>
                  </a:cubicBezTo>
                  <a:cubicBezTo>
                    <a:pt x="205" y="3384"/>
                    <a:pt x="256" y="3743"/>
                    <a:pt x="256" y="4000"/>
                  </a:cubicBezTo>
                  <a:cubicBezTo>
                    <a:pt x="256" y="10254"/>
                    <a:pt x="256" y="16457"/>
                    <a:pt x="359" y="22711"/>
                  </a:cubicBezTo>
                  <a:cubicBezTo>
                    <a:pt x="462" y="28453"/>
                    <a:pt x="256" y="34297"/>
                    <a:pt x="462" y="40090"/>
                  </a:cubicBezTo>
                  <a:cubicBezTo>
                    <a:pt x="667" y="46652"/>
                    <a:pt x="462" y="53265"/>
                    <a:pt x="615" y="59827"/>
                  </a:cubicBezTo>
                  <a:cubicBezTo>
                    <a:pt x="667" y="61519"/>
                    <a:pt x="410" y="63159"/>
                    <a:pt x="667" y="64851"/>
                  </a:cubicBezTo>
                  <a:cubicBezTo>
                    <a:pt x="769" y="65722"/>
                    <a:pt x="923" y="65927"/>
                    <a:pt x="1794" y="65927"/>
                  </a:cubicBezTo>
                  <a:lnTo>
                    <a:pt x="12099" y="66081"/>
                  </a:lnTo>
                  <a:cubicBezTo>
                    <a:pt x="15892" y="66184"/>
                    <a:pt x="19686" y="66235"/>
                    <a:pt x="23479" y="66338"/>
                  </a:cubicBezTo>
                  <a:cubicBezTo>
                    <a:pt x="26401" y="66389"/>
                    <a:pt x="29272" y="66389"/>
                    <a:pt x="32194" y="66491"/>
                  </a:cubicBezTo>
                  <a:cubicBezTo>
                    <a:pt x="35117" y="66594"/>
                    <a:pt x="37936" y="66543"/>
                    <a:pt x="40858" y="66645"/>
                  </a:cubicBezTo>
                  <a:cubicBezTo>
                    <a:pt x="43780" y="66748"/>
                    <a:pt x="46805" y="66696"/>
                    <a:pt x="49778" y="66799"/>
                  </a:cubicBezTo>
                  <a:cubicBezTo>
                    <a:pt x="53008" y="66850"/>
                    <a:pt x="56135" y="66850"/>
                    <a:pt x="59314" y="66953"/>
                  </a:cubicBezTo>
                  <a:cubicBezTo>
                    <a:pt x="62338" y="67004"/>
                    <a:pt x="65363" y="66953"/>
                    <a:pt x="68387" y="67106"/>
                  </a:cubicBezTo>
                  <a:cubicBezTo>
                    <a:pt x="71668" y="67209"/>
                    <a:pt x="74949" y="67106"/>
                    <a:pt x="78230" y="67260"/>
                  </a:cubicBezTo>
                  <a:cubicBezTo>
                    <a:pt x="80999" y="67414"/>
                    <a:pt x="83716" y="67260"/>
                    <a:pt x="86484" y="67414"/>
                  </a:cubicBezTo>
                  <a:cubicBezTo>
                    <a:pt x="90483" y="67568"/>
                    <a:pt x="94481" y="67517"/>
                    <a:pt x="98480" y="67670"/>
                  </a:cubicBezTo>
                  <a:cubicBezTo>
                    <a:pt x="101402" y="67773"/>
                    <a:pt x="104324" y="67670"/>
                    <a:pt x="107246" y="67773"/>
                  </a:cubicBezTo>
                  <a:cubicBezTo>
                    <a:pt x="113039" y="67978"/>
                    <a:pt x="118883" y="67978"/>
                    <a:pt x="124676" y="68132"/>
                  </a:cubicBezTo>
                  <a:cubicBezTo>
                    <a:pt x="127649" y="68183"/>
                    <a:pt x="130623" y="68132"/>
                    <a:pt x="133596" y="68234"/>
                  </a:cubicBezTo>
                  <a:cubicBezTo>
                    <a:pt x="139082" y="68542"/>
                    <a:pt x="144516" y="68439"/>
                    <a:pt x="150001" y="68337"/>
                  </a:cubicBezTo>
                  <a:cubicBezTo>
                    <a:pt x="153743" y="68286"/>
                    <a:pt x="157537" y="68388"/>
                    <a:pt x="161279" y="68132"/>
                  </a:cubicBezTo>
                  <a:cubicBezTo>
                    <a:pt x="162407" y="68081"/>
                    <a:pt x="163535" y="68081"/>
                    <a:pt x="164663" y="68081"/>
                  </a:cubicBezTo>
                  <a:cubicBezTo>
                    <a:pt x="168456" y="68081"/>
                    <a:pt x="172199" y="67927"/>
                    <a:pt x="175992" y="67875"/>
                  </a:cubicBezTo>
                  <a:cubicBezTo>
                    <a:pt x="179222" y="67824"/>
                    <a:pt x="182503" y="67875"/>
                    <a:pt x="185733" y="67722"/>
                  </a:cubicBezTo>
                  <a:cubicBezTo>
                    <a:pt x="189987" y="67568"/>
                    <a:pt x="194242" y="67517"/>
                    <a:pt x="198497" y="67465"/>
                  </a:cubicBezTo>
                  <a:cubicBezTo>
                    <a:pt x="200856" y="67414"/>
                    <a:pt x="203163" y="67363"/>
                    <a:pt x="205521" y="67312"/>
                  </a:cubicBezTo>
                  <a:cubicBezTo>
                    <a:pt x="209058" y="67260"/>
                    <a:pt x="212544" y="67209"/>
                    <a:pt x="216133" y="67158"/>
                  </a:cubicBezTo>
                  <a:cubicBezTo>
                    <a:pt x="218952" y="67055"/>
                    <a:pt x="221772" y="67004"/>
                    <a:pt x="224591" y="67004"/>
                  </a:cubicBezTo>
                  <a:cubicBezTo>
                    <a:pt x="227770" y="67004"/>
                    <a:pt x="230948" y="66953"/>
                    <a:pt x="234126" y="66850"/>
                  </a:cubicBezTo>
                  <a:cubicBezTo>
                    <a:pt x="237561" y="66696"/>
                    <a:pt x="240996" y="66748"/>
                    <a:pt x="244431" y="66645"/>
                  </a:cubicBezTo>
                  <a:cubicBezTo>
                    <a:pt x="247455" y="66594"/>
                    <a:pt x="250480" y="66594"/>
                    <a:pt x="253505" y="66491"/>
                  </a:cubicBezTo>
                  <a:cubicBezTo>
                    <a:pt x="256324" y="66440"/>
                    <a:pt x="259195" y="66491"/>
                    <a:pt x="262015" y="66338"/>
                  </a:cubicBezTo>
                  <a:cubicBezTo>
                    <a:pt x="264885" y="66235"/>
                    <a:pt x="267654" y="66338"/>
                    <a:pt x="270473" y="66184"/>
                  </a:cubicBezTo>
                  <a:cubicBezTo>
                    <a:pt x="272473" y="66030"/>
                    <a:pt x="274472" y="66184"/>
                    <a:pt x="276471" y="65979"/>
                  </a:cubicBezTo>
                </a:path>
              </a:pathLst>
            </a:custGeom>
            <a:noFill/>
            <a:ln w="16650"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9" name="Google Shape;479;p20"/>
            <p:cNvSpPr/>
            <p:nvPr/>
          </p:nvSpPr>
          <p:spPr>
            <a:xfrm>
              <a:off x="245800" y="1896900"/>
              <a:ext cx="2556850" cy="1730200"/>
            </a:xfrm>
            <a:custGeom>
              <a:avLst/>
              <a:gdLst/>
              <a:ahLst/>
              <a:cxnLst/>
              <a:rect l="l" t="t" r="r" b="b"/>
              <a:pathLst>
                <a:path w="102274" h="69208" fill="none" extrusionOk="0">
                  <a:moveTo>
                    <a:pt x="102274" y="69208"/>
                  </a:moveTo>
                  <a:cubicBezTo>
                    <a:pt x="102223" y="69157"/>
                    <a:pt x="102171" y="69157"/>
                    <a:pt x="102120" y="69157"/>
                  </a:cubicBezTo>
                  <a:cubicBezTo>
                    <a:pt x="98070" y="69105"/>
                    <a:pt x="94020" y="69054"/>
                    <a:pt x="89970" y="69003"/>
                  </a:cubicBezTo>
                  <a:cubicBezTo>
                    <a:pt x="86587" y="68952"/>
                    <a:pt x="83255" y="68849"/>
                    <a:pt x="79871" y="68798"/>
                  </a:cubicBezTo>
                  <a:cubicBezTo>
                    <a:pt x="77205" y="68798"/>
                    <a:pt x="74488" y="68747"/>
                    <a:pt x="71823" y="68644"/>
                  </a:cubicBezTo>
                  <a:cubicBezTo>
                    <a:pt x="68747" y="68542"/>
                    <a:pt x="65722" y="68593"/>
                    <a:pt x="62646" y="68490"/>
                  </a:cubicBezTo>
                  <a:cubicBezTo>
                    <a:pt x="59622" y="68439"/>
                    <a:pt x="56392" y="68439"/>
                    <a:pt x="53265" y="68336"/>
                  </a:cubicBezTo>
                  <a:cubicBezTo>
                    <a:pt x="50138" y="68285"/>
                    <a:pt x="47113" y="68285"/>
                    <a:pt x="44037" y="68183"/>
                  </a:cubicBezTo>
                  <a:cubicBezTo>
                    <a:pt x="41217" y="68080"/>
                    <a:pt x="38347" y="68131"/>
                    <a:pt x="35527" y="68029"/>
                  </a:cubicBezTo>
                  <a:cubicBezTo>
                    <a:pt x="32656" y="67926"/>
                    <a:pt x="29734" y="67978"/>
                    <a:pt x="26812" y="67875"/>
                  </a:cubicBezTo>
                  <a:cubicBezTo>
                    <a:pt x="23890" y="67824"/>
                    <a:pt x="21173" y="67875"/>
                    <a:pt x="18353" y="67721"/>
                  </a:cubicBezTo>
                  <a:cubicBezTo>
                    <a:pt x="14816" y="67619"/>
                    <a:pt x="11330" y="67721"/>
                    <a:pt x="7742" y="67568"/>
                  </a:cubicBezTo>
                  <a:cubicBezTo>
                    <a:pt x="5742" y="67465"/>
                    <a:pt x="3692" y="67568"/>
                    <a:pt x="1692" y="67465"/>
                  </a:cubicBezTo>
                  <a:cubicBezTo>
                    <a:pt x="770" y="67414"/>
                    <a:pt x="462" y="67157"/>
                    <a:pt x="462" y="66235"/>
                  </a:cubicBezTo>
                  <a:lnTo>
                    <a:pt x="462" y="60390"/>
                  </a:lnTo>
                  <a:cubicBezTo>
                    <a:pt x="462" y="58032"/>
                    <a:pt x="513" y="55674"/>
                    <a:pt x="462" y="53316"/>
                  </a:cubicBezTo>
                  <a:cubicBezTo>
                    <a:pt x="206" y="46703"/>
                    <a:pt x="462" y="40090"/>
                    <a:pt x="359" y="33476"/>
                  </a:cubicBezTo>
                  <a:cubicBezTo>
                    <a:pt x="154" y="26658"/>
                    <a:pt x="206" y="19840"/>
                    <a:pt x="154" y="13022"/>
                  </a:cubicBezTo>
                  <a:cubicBezTo>
                    <a:pt x="154" y="10715"/>
                    <a:pt x="1" y="8408"/>
                    <a:pt x="52" y="6101"/>
                  </a:cubicBezTo>
                  <a:cubicBezTo>
                    <a:pt x="52" y="4563"/>
                    <a:pt x="52" y="3076"/>
                    <a:pt x="103" y="1539"/>
                  </a:cubicBezTo>
                  <a:cubicBezTo>
                    <a:pt x="103" y="1026"/>
                    <a:pt x="52" y="513"/>
                    <a:pt x="1" y="1"/>
                  </a:cubicBezTo>
                </a:path>
              </a:pathLst>
            </a:custGeom>
            <a:noFill/>
            <a:ln w="16650"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0" name="Google Shape;480;p20"/>
            <p:cNvSpPr/>
            <p:nvPr/>
          </p:nvSpPr>
          <p:spPr>
            <a:xfrm>
              <a:off x="3942000" y="3579675"/>
              <a:ext cx="3389900" cy="66650"/>
            </a:xfrm>
            <a:custGeom>
              <a:avLst/>
              <a:gdLst/>
              <a:ahLst/>
              <a:cxnLst/>
              <a:rect l="l" t="t" r="r" b="b"/>
              <a:pathLst>
                <a:path w="135596" h="2666" fill="none" extrusionOk="0">
                  <a:moveTo>
                    <a:pt x="135596" y="0"/>
                  </a:moveTo>
                  <a:cubicBezTo>
                    <a:pt x="134212" y="410"/>
                    <a:pt x="132725" y="205"/>
                    <a:pt x="131289" y="257"/>
                  </a:cubicBezTo>
                  <a:cubicBezTo>
                    <a:pt x="128265" y="410"/>
                    <a:pt x="125240" y="359"/>
                    <a:pt x="122216" y="462"/>
                  </a:cubicBezTo>
                  <a:cubicBezTo>
                    <a:pt x="120319" y="564"/>
                    <a:pt x="118319" y="462"/>
                    <a:pt x="116371" y="513"/>
                  </a:cubicBezTo>
                  <a:cubicBezTo>
                    <a:pt x="113193" y="667"/>
                    <a:pt x="109963" y="667"/>
                    <a:pt x="106785" y="718"/>
                  </a:cubicBezTo>
                  <a:cubicBezTo>
                    <a:pt x="103863" y="769"/>
                    <a:pt x="100992" y="769"/>
                    <a:pt x="98070" y="872"/>
                  </a:cubicBezTo>
                  <a:cubicBezTo>
                    <a:pt x="95148" y="923"/>
                    <a:pt x="92174" y="923"/>
                    <a:pt x="89252" y="1025"/>
                  </a:cubicBezTo>
                  <a:cubicBezTo>
                    <a:pt x="86279" y="1077"/>
                    <a:pt x="83306" y="1025"/>
                    <a:pt x="80332" y="1179"/>
                  </a:cubicBezTo>
                  <a:cubicBezTo>
                    <a:pt x="76692" y="1384"/>
                    <a:pt x="73053" y="1179"/>
                    <a:pt x="69413" y="1333"/>
                  </a:cubicBezTo>
                  <a:cubicBezTo>
                    <a:pt x="66593" y="1487"/>
                    <a:pt x="63722" y="1333"/>
                    <a:pt x="60903" y="1487"/>
                  </a:cubicBezTo>
                  <a:cubicBezTo>
                    <a:pt x="58032" y="1641"/>
                    <a:pt x="55110" y="1538"/>
                    <a:pt x="52188" y="1641"/>
                  </a:cubicBezTo>
                  <a:cubicBezTo>
                    <a:pt x="49266" y="1692"/>
                    <a:pt x="46497" y="1641"/>
                    <a:pt x="43678" y="1794"/>
                  </a:cubicBezTo>
                  <a:cubicBezTo>
                    <a:pt x="40705" y="1897"/>
                    <a:pt x="37782" y="1794"/>
                    <a:pt x="34809" y="1948"/>
                  </a:cubicBezTo>
                  <a:cubicBezTo>
                    <a:pt x="31887" y="2102"/>
                    <a:pt x="28914" y="1948"/>
                    <a:pt x="25992" y="2102"/>
                  </a:cubicBezTo>
                  <a:cubicBezTo>
                    <a:pt x="23018" y="2205"/>
                    <a:pt x="20096" y="2153"/>
                    <a:pt x="17123" y="2256"/>
                  </a:cubicBezTo>
                  <a:cubicBezTo>
                    <a:pt x="14354" y="2307"/>
                    <a:pt x="11535" y="2358"/>
                    <a:pt x="8767" y="2410"/>
                  </a:cubicBezTo>
                  <a:cubicBezTo>
                    <a:pt x="6050" y="2461"/>
                    <a:pt x="3384" y="2512"/>
                    <a:pt x="667" y="2512"/>
                  </a:cubicBezTo>
                  <a:cubicBezTo>
                    <a:pt x="462" y="2563"/>
                    <a:pt x="205" y="2563"/>
                    <a:pt x="0" y="2666"/>
                  </a:cubicBezTo>
                </a:path>
              </a:pathLst>
            </a:custGeom>
            <a:noFill/>
            <a:ln w="16650"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1" name="Google Shape;481;p20"/>
            <p:cNvSpPr/>
            <p:nvPr/>
          </p:nvSpPr>
          <p:spPr>
            <a:xfrm>
              <a:off x="3166604" y="3630178"/>
              <a:ext cx="40524" cy="27438"/>
            </a:xfrm>
            <a:custGeom>
              <a:avLst/>
              <a:gdLst/>
              <a:ahLst/>
              <a:cxnLst/>
              <a:rect l="l" t="t" r="r" b="b"/>
              <a:pathLst>
                <a:path w="3077" h="2083" extrusionOk="0">
                  <a:moveTo>
                    <a:pt x="1436" y="0"/>
                  </a:moveTo>
                  <a:cubicBezTo>
                    <a:pt x="924" y="51"/>
                    <a:pt x="514" y="359"/>
                    <a:pt x="309" y="769"/>
                  </a:cubicBezTo>
                  <a:cubicBezTo>
                    <a:pt x="52" y="1025"/>
                    <a:pt x="1" y="1436"/>
                    <a:pt x="206" y="1743"/>
                  </a:cubicBezTo>
                  <a:cubicBezTo>
                    <a:pt x="367" y="1945"/>
                    <a:pt x="624" y="2083"/>
                    <a:pt x="900" y="2083"/>
                  </a:cubicBezTo>
                  <a:cubicBezTo>
                    <a:pt x="975" y="2083"/>
                    <a:pt x="1052" y="2073"/>
                    <a:pt x="1129" y="2051"/>
                  </a:cubicBezTo>
                  <a:cubicBezTo>
                    <a:pt x="1795" y="1897"/>
                    <a:pt x="2359" y="1487"/>
                    <a:pt x="2769" y="974"/>
                  </a:cubicBezTo>
                  <a:cubicBezTo>
                    <a:pt x="3077" y="513"/>
                    <a:pt x="2923" y="205"/>
                    <a:pt x="2359" y="103"/>
                  </a:cubicBezTo>
                  <a:cubicBezTo>
                    <a:pt x="2103" y="51"/>
                    <a:pt x="1795" y="51"/>
                    <a:pt x="1436" y="0"/>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2" name="Google Shape;482;p20"/>
            <p:cNvSpPr/>
            <p:nvPr/>
          </p:nvSpPr>
          <p:spPr>
            <a:xfrm>
              <a:off x="3375229" y="3627096"/>
              <a:ext cx="35124" cy="29427"/>
            </a:xfrm>
            <a:custGeom>
              <a:avLst/>
              <a:gdLst/>
              <a:ahLst/>
              <a:cxnLst/>
              <a:rect l="l" t="t" r="r" b="b"/>
              <a:pathLst>
                <a:path w="2667" h="2234" extrusionOk="0">
                  <a:moveTo>
                    <a:pt x="1539" y="1"/>
                  </a:moveTo>
                  <a:cubicBezTo>
                    <a:pt x="1157" y="1"/>
                    <a:pt x="791" y="202"/>
                    <a:pt x="565" y="542"/>
                  </a:cubicBezTo>
                  <a:cubicBezTo>
                    <a:pt x="308" y="849"/>
                    <a:pt x="1" y="1157"/>
                    <a:pt x="206" y="1567"/>
                  </a:cubicBezTo>
                  <a:cubicBezTo>
                    <a:pt x="411" y="1977"/>
                    <a:pt x="821" y="2233"/>
                    <a:pt x="1231" y="2233"/>
                  </a:cubicBezTo>
                  <a:cubicBezTo>
                    <a:pt x="1898" y="2182"/>
                    <a:pt x="2513" y="1721"/>
                    <a:pt x="2667" y="1054"/>
                  </a:cubicBezTo>
                  <a:cubicBezTo>
                    <a:pt x="2667" y="593"/>
                    <a:pt x="2410" y="183"/>
                    <a:pt x="1949" y="80"/>
                  </a:cubicBezTo>
                  <a:cubicBezTo>
                    <a:pt x="1814" y="26"/>
                    <a:pt x="1676" y="1"/>
                    <a:pt x="1539" y="1"/>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3" name="Google Shape;483;p20"/>
            <p:cNvSpPr/>
            <p:nvPr/>
          </p:nvSpPr>
          <p:spPr>
            <a:xfrm>
              <a:off x="3268552" y="3632879"/>
              <a:ext cx="35124" cy="24488"/>
            </a:xfrm>
            <a:custGeom>
              <a:avLst/>
              <a:gdLst/>
              <a:ahLst/>
              <a:cxnLst/>
              <a:rect l="l" t="t" r="r" b="b"/>
              <a:pathLst>
                <a:path w="2667" h="1859" extrusionOk="0">
                  <a:moveTo>
                    <a:pt x="1724" y="0"/>
                  </a:moveTo>
                  <a:cubicBezTo>
                    <a:pt x="1626" y="0"/>
                    <a:pt x="1529" y="17"/>
                    <a:pt x="1436" y="51"/>
                  </a:cubicBezTo>
                  <a:cubicBezTo>
                    <a:pt x="1026" y="154"/>
                    <a:pt x="667" y="359"/>
                    <a:pt x="411" y="667"/>
                  </a:cubicBezTo>
                  <a:cubicBezTo>
                    <a:pt x="206" y="923"/>
                    <a:pt x="1" y="1179"/>
                    <a:pt x="155" y="1538"/>
                  </a:cubicBezTo>
                  <a:cubicBezTo>
                    <a:pt x="240" y="1752"/>
                    <a:pt x="468" y="1859"/>
                    <a:pt x="690" y="1859"/>
                  </a:cubicBezTo>
                  <a:cubicBezTo>
                    <a:pt x="734" y="1859"/>
                    <a:pt x="778" y="1854"/>
                    <a:pt x="821" y="1846"/>
                  </a:cubicBezTo>
                  <a:lnTo>
                    <a:pt x="1539" y="1846"/>
                  </a:lnTo>
                  <a:cubicBezTo>
                    <a:pt x="1693" y="1794"/>
                    <a:pt x="1846" y="1743"/>
                    <a:pt x="2000" y="1692"/>
                  </a:cubicBezTo>
                  <a:cubicBezTo>
                    <a:pt x="2410" y="1487"/>
                    <a:pt x="2667" y="974"/>
                    <a:pt x="2513" y="513"/>
                  </a:cubicBezTo>
                  <a:cubicBezTo>
                    <a:pt x="2394" y="195"/>
                    <a:pt x="2059" y="0"/>
                    <a:pt x="1724" y="0"/>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4" name="Google Shape;484;p20"/>
            <p:cNvSpPr/>
            <p:nvPr/>
          </p:nvSpPr>
          <p:spPr>
            <a:xfrm>
              <a:off x="3486633" y="3632536"/>
              <a:ext cx="30976" cy="27570"/>
            </a:xfrm>
            <a:custGeom>
              <a:avLst/>
              <a:gdLst/>
              <a:ahLst/>
              <a:cxnLst/>
              <a:rect l="l" t="t" r="r" b="b"/>
              <a:pathLst>
                <a:path w="2352" h="2093" extrusionOk="0">
                  <a:moveTo>
                    <a:pt x="1385" y="1"/>
                  </a:moveTo>
                  <a:cubicBezTo>
                    <a:pt x="1167" y="1"/>
                    <a:pt x="949" y="77"/>
                    <a:pt x="769" y="231"/>
                  </a:cubicBezTo>
                  <a:cubicBezTo>
                    <a:pt x="308" y="488"/>
                    <a:pt x="0" y="1000"/>
                    <a:pt x="52" y="1564"/>
                  </a:cubicBezTo>
                  <a:cubicBezTo>
                    <a:pt x="103" y="1820"/>
                    <a:pt x="308" y="2026"/>
                    <a:pt x="564" y="2077"/>
                  </a:cubicBezTo>
                  <a:cubicBezTo>
                    <a:pt x="606" y="2087"/>
                    <a:pt x="651" y="2092"/>
                    <a:pt x="698" y="2092"/>
                  </a:cubicBezTo>
                  <a:cubicBezTo>
                    <a:pt x="1335" y="2092"/>
                    <a:pt x="2352" y="1163"/>
                    <a:pt x="2256" y="590"/>
                  </a:cubicBezTo>
                  <a:cubicBezTo>
                    <a:pt x="2256" y="436"/>
                    <a:pt x="2154" y="283"/>
                    <a:pt x="2000" y="231"/>
                  </a:cubicBezTo>
                  <a:cubicBezTo>
                    <a:pt x="1820" y="77"/>
                    <a:pt x="1603" y="1"/>
                    <a:pt x="1385" y="1"/>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5" name="Google Shape;485;p20"/>
            <p:cNvSpPr/>
            <p:nvPr/>
          </p:nvSpPr>
          <p:spPr>
            <a:xfrm>
              <a:off x="3589253" y="3632879"/>
              <a:ext cx="31068" cy="24988"/>
            </a:xfrm>
            <a:custGeom>
              <a:avLst/>
              <a:gdLst/>
              <a:ahLst/>
              <a:cxnLst/>
              <a:rect l="l" t="t" r="r" b="b"/>
              <a:pathLst>
                <a:path w="2359" h="1897" extrusionOk="0">
                  <a:moveTo>
                    <a:pt x="1282" y="0"/>
                  </a:moveTo>
                  <a:cubicBezTo>
                    <a:pt x="667" y="0"/>
                    <a:pt x="103" y="410"/>
                    <a:pt x="1" y="1077"/>
                  </a:cubicBezTo>
                  <a:cubicBezTo>
                    <a:pt x="1" y="1436"/>
                    <a:pt x="565" y="1897"/>
                    <a:pt x="1026" y="1897"/>
                  </a:cubicBezTo>
                  <a:cubicBezTo>
                    <a:pt x="1539" y="1897"/>
                    <a:pt x="2308" y="1333"/>
                    <a:pt x="2308" y="923"/>
                  </a:cubicBezTo>
                  <a:cubicBezTo>
                    <a:pt x="2359" y="615"/>
                    <a:pt x="1692" y="51"/>
                    <a:pt x="1282" y="0"/>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86" name="Google Shape;486;p20"/>
          <p:cNvGrpSpPr/>
          <p:nvPr/>
        </p:nvGrpSpPr>
        <p:grpSpPr>
          <a:xfrm flipH="1">
            <a:off x="324243" y="2743143"/>
            <a:ext cx="8495525" cy="2247967"/>
            <a:chOff x="245800" y="1896900"/>
            <a:chExt cx="7086100" cy="1875025"/>
          </a:xfrm>
        </p:grpSpPr>
        <p:sp>
          <p:nvSpPr>
            <p:cNvPr id="487" name="Google Shape;487;p20"/>
            <p:cNvSpPr/>
            <p:nvPr/>
          </p:nvSpPr>
          <p:spPr>
            <a:xfrm>
              <a:off x="335525" y="2058375"/>
              <a:ext cx="6911800" cy="1713550"/>
            </a:xfrm>
            <a:custGeom>
              <a:avLst/>
              <a:gdLst/>
              <a:ahLst/>
              <a:cxnLst/>
              <a:rect l="l" t="t" r="r" b="b"/>
              <a:pathLst>
                <a:path w="276472" h="68542" fill="none" extrusionOk="0">
                  <a:moveTo>
                    <a:pt x="513" y="1"/>
                  </a:moveTo>
                  <a:cubicBezTo>
                    <a:pt x="0" y="1026"/>
                    <a:pt x="205" y="2052"/>
                    <a:pt x="205" y="3077"/>
                  </a:cubicBezTo>
                  <a:cubicBezTo>
                    <a:pt x="205" y="3384"/>
                    <a:pt x="256" y="3743"/>
                    <a:pt x="256" y="4000"/>
                  </a:cubicBezTo>
                  <a:cubicBezTo>
                    <a:pt x="256" y="10254"/>
                    <a:pt x="256" y="16457"/>
                    <a:pt x="359" y="22711"/>
                  </a:cubicBezTo>
                  <a:cubicBezTo>
                    <a:pt x="462" y="28453"/>
                    <a:pt x="256" y="34297"/>
                    <a:pt x="462" y="40090"/>
                  </a:cubicBezTo>
                  <a:cubicBezTo>
                    <a:pt x="667" y="46652"/>
                    <a:pt x="462" y="53265"/>
                    <a:pt x="615" y="59827"/>
                  </a:cubicBezTo>
                  <a:cubicBezTo>
                    <a:pt x="667" y="61519"/>
                    <a:pt x="410" y="63159"/>
                    <a:pt x="667" y="64851"/>
                  </a:cubicBezTo>
                  <a:cubicBezTo>
                    <a:pt x="769" y="65722"/>
                    <a:pt x="923" y="65927"/>
                    <a:pt x="1794" y="65927"/>
                  </a:cubicBezTo>
                  <a:lnTo>
                    <a:pt x="12099" y="66081"/>
                  </a:lnTo>
                  <a:cubicBezTo>
                    <a:pt x="15892" y="66184"/>
                    <a:pt x="19686" y="66235"/>
                    <a:pt x="23479" y="66338"/>
                  </a:cubicBezTo>
                  <a:cubicBezTo>
                    <a:pt x="26401" y="66389"/>
                    <a:pt x="29272" y="66389"/>
                    <a:pt x="32194" y="66491"/>
                  </a:cubicBezTo>
                  <a:cubicBezTo>
                    <a:pt x="35117" y="66594"/>
                    <a:pt x="37936" y="66543"/>
                    <a:pt x="40858" y="66645"/>
                  </a:cubicBezTo>
                  <a:cubicBezTo>
                    <a:pt x="43780" y="66748"/>
                    <a:pt x="46805" y="66696"/>
                    <a:pt x="49778" y="66799"/>
                  </a:cubicBezTo>
                  <a:cubicBezTo>
                    <a:pt x="53008" y="66850"/>
                    <a:pt x="56135" y="66850"/>
                    <a:pt x="59314" y="66953"/>
                  </a:cubicBezTo>
                  <a:cubicBezTo>
                    <a:pt x="62338" y="67004"/>
                    <a:pt x="65363" y="66953"/>
                    <a:pt x="68387" y="67106"/>
                  </a:cubicBezTo>
                  <a:cubicBezTo>
                    <a:pt x="71668" y="67209"/>
                    <a:pt x="74949" y="67106"/>
                    <a:pt x="78230" y="67260"/>
                  </a:cubicBezTo>
                  <a:cubicBezTo>
                    <a:pt x="80999" y="67414"/>
                    <a:pt x="83716" y="67260"/>
                    <a:pt x="86484" y="67414"/>
                  </a:cubicBezTo>
                  <a:cubicBezTo>
                    <a:pt x="90483" y="67568"/>
                    <a:pt x="94481" y="67517"/>
                    <a:pt x="98480" y="67670"/>
                  </a:cubicBezTo>
                  <a:cubicBezTo>
                    <a:pt x="101402" y="67773"/>
                    <a:pt x="104324" y="67670"/>
                    <a:pt x="107246" y="67773"/>
                  </a:cubicBezTo>
                  <a:cubicBezTo>
                    <a:pt x="113039" y="67978"/>
                    <a:pt x="118883" y="67978"/>
                    <a:pt x="124676" y="68132"/>
                  </a:cubicBezTo>
                  <a:cubicBezTo>
                    <a:pt x="127649" y="68183"/>
                    <a:pt x="130623" y="68132"/>
                    <a:pt x="133596" y="68234"/>
                  </a:cubicBezTo>
                  <a:cubicBezTo>
                    <a:pt x="139082" y="68542"/>
                    <a:pt x="144516" y="68439"/>
                    <a:pt x="150001" y="68337"/>
                  </a:cubicBezTo>
                  <a:cubicBezTo>
                    <a:pt x="153743" y="68286"/>
                    <a:pt x="157537" y="68388"/>
                    <a:pt x="161279" y="68132"/>
                  </a:cubicBezTo>
                  <a:cubicBezTo>
                    <a:pt x="162407" y="68081"/>
                    <a:pt x="163535" y="68081"/>
                    <a:pt x="164663" y="68081"/>
                  </a:cubicBezTo>
                  <a:cubicBezTo>
                    <a:pt x="168456" y="68081"/>
                    <a:pt x="172199" y="67927"/>
                    <a:pt x="175992" y="67875"/>
                  </a:cubicBezTo>
                  <a:cubicBezTo>
                    <a:pt x="179222" y="67824"/>
                    <a:pt x="182503" y="67875"/>
                    <a:pt x="185733" y="67722"/>
                  </a:cubicBezTo>
                  <a:cubicBezTo>
                    <a:pt x="189987" y="67568"/>
                    <a:pt x="194242" y="67517"/>
                    <a:pt x="198497" y="67465"/>
                  </a:cubicBezTo>
                  <a:cubicBezTo>
                    <a:pt x="200856" y="67414"/>
                    <a:pt x="203163" y="67363"/>
                    <a:pt x="205521" y="67312"/>
                  </a:cubicBezTo>
                  <a:cubicBezTo>
                    <a:pt x="209058" y="67260"/>
                    <a:pt x="212544" y="67209"/>
                    <a:pt x="216133" y="67158"/>
                  </a:cubicBezTo>
                  <a:cubicBezTo>
                    <a:pt x="218952" y="67055"/>
                    <a:pt x="221772" y="67004"/>
                    <a:pt x="224591" y="67004"/>
                  </a:cubicBezTo>
                  <a:cubicBezTo>
                    <a:pt x="227770" y="67004"/>
                    <a:pt x="230948" y="66953"/>
                    <a:pt x="234126" y="66850"/>
                  </a:cubicBezTo>
                  <a:cubicBezTo>
                    <a:pt x="237561" y="66696"/>
                    <a:pt x="240996" y="66748"/>
                    <a:pt x="244431" y="66645"/>
                  </a:cubicBezTo>
                  <a:cubicBezTo>
                    <a:pt x="247455" y="66594"/>
                    <a:pt x="250480" y="66594"/>
                    <a:pt x="253505" y="66491"/>
                  </a:cubicBezTo>
                  <a:cubicBezTo>
                    <a:pt x="256324" y="66440"/>
                    <a:pt x="259195" y="66491"/>
                    <a:pt x="262015" y="66338"/>
                  </a:cubicBezTo>
                  <a:cubicBezTo>
                    <a:pt x="264885" y="66235"/>
                    <a:pt x="267654" y="66338"/>
                    <a:pt x="270473" y="66184"/>
                  </a:cubicBezTo>
                  <a:cubicBezTo>
                    <a:pt x="272473" y="66030"/>
                    <a:pt x="274472" y="66184"/>
                    <a:pt x="276471" y="65979"/>
                  </a:cubicBezTo>
                </a:path>
              </a:pathLst>
            </a:custGeom>
            <a:noFill/>
            <a:ln w="16650"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8" name="Google Shape;488;p20"/>
            <p:cNvSpPr/>
            <p:nvPr/>
          </p:nvSpPr>
          <p:spPr>
            <a:xfrm>
              <a:off x="245800" y="1896900"/>
              <a:ext cx="2556850" cy="1730200"/>
            </a:xfrm>
            <a:custGeom>
              <a:avLst/>
              <a:gdLst/>
              <a:ahLst/>
              <a:cxnLst/>
              <a:rect l="l" t="t" r="r" b="b"/>
              <a:pathLst>
                <a:path w="102274" h="69208" fill="none" extrusionOk="0">
                  <a:moveTo>
                    <a:pt x="102274" y="69208"/>
                  </a:moveTo>
                  <a:cubicBezTo>
                    <a:pt x="102223" y="69157"/>
                    <a:pt x="102171" y="69157"/>
                    <a:pt x="102120" y="69157"/>
                  </a:cubicBezTo>
                  <a:cubicBezTo>
                    <a:pt x="98070" y="69105"/>
                    <a:pt x="94020" y="69054"/>
                    <a:pt x="89970" y="69003"/>
                  </a:cubicBezTo>
                  <a:cubicBezTo>
                    <a:pt x="86587" y="68952"/>
                    <a:pt x="83255" y="68849"/>
                    <a:pt x="79871" y="68798"/>
                  </a:cubicBezTo>
                  <a:cubicBezTo>
                    <a:pt x="77205" y="68798"/>
                    <a:pt x="74488" y="68747"/>
                    <a:pt x="71823" y="68644"/>
                  </a:cubicBezTo>
                  <a:cubicBezTo>
                    <a:pt x="68747" y="68542"/>
                    <a:pt x="65722" y="68593"/>
                    <a:pt x="62646" y="68490"/>
                  </a:cubicBezTo>
                  <a:cubicBezTo>
                    <a:pt x="59622" y="68439"/>
                    <a:pt x="56392" y="68439"/>
                    <a:pt x="53265" y="68336"/>
                  </a:cubicBezTo>
                  <a:cubicBezTo>
                    <a:pt x="50138" y="68285"/>
                    <a:pt x="47113" y="68285"/>
                    <a:pt x="44037" y="68183"/>
                  </a:cubicBezTo>
                  <a:cubicBezTo>
                    <a:pt x="41217" y="68080"/>
                    <a:pt x="38347" y="68131"/>
                    <a:pt x="35527" y="68029"/>
                  </a:cubicBezTo>
                  <a:cubicBezTo>
                    <a:pt x="32656" y="67926"/>
                    <a:pt x="29734" y="67978"/>
                    <a:pt x="26812" y="67875"/>
                  </a:cubicBezTo>
                  <a:cubicBezTo>
                    <a:pt x="23890" y="67824"/>
                    <a:pt x="21173" y="67875"/>
                    <a:pt x="18353" y="67721"/>
                  </a:cubicBezTo>
                  <a:cubicBezTo>
                    <a:pt x="14816" y="67619"/>
                    <a:pt x="11330" y="67721"/>
                    <a:pt x="7742" y="67568"/>
                  </a:cubicBezTo>
                  <a:cubicBezTo>
                    <a:pt x="5742" y="67465"/>
                    <a:pt x="3692" y="67568"/>
                    <a:pt x="1692" y="67465"/>
                  </a:cubicBezTo>
                  <a:cubicBezTo>
                    <a:pt x="770" y="67414"/>
                    <a:pt x="462" y="67157"/>
                    <a:pt x="462" y="66235"/>
                  </a:cubicBezTo>
                  <a:lnTo>
                    <a:pt x="462" y="60390"/>
                  </a:lnTo>
                  <a:cubicBezTo>
                    <a:pt x="462" y="58032"/>
                    <a:pt x="513" y="55674"/>
                    <a:pt x="462" y="53316"/>
                  </a:cubicBezTo>
                  <a:cubicBezTo>
                    <a:pt x="206" y="46703"/>
                    <a:pt x="462" y="40090"/>
                    <a:pt x="359" y="33476"/>
                  </a:cubicBezTo>
                  <a:cubicBezTo>
                    <a:pt x="154" y="26658"/>
                    <a:pt x="206" y="19840"/>
                    <a:pt x="154" y="13022"/>
                  </a:cubicBezTo>
                  <a:cubicBezTo>
                    <a:pt x="154" y="10715"/>
                    <a:pt x="1" y="8408"/>
                    <a:pt x="52" y="6101"/>
                  </a:cubicBezTo>
                  <a:cubicBezTo>
                    <a:pt x="52" y="4563"/>
                    <a:pt x="52" y="3076"/>
                    <a:pt x="103" y="1539"/>
                  </a:cubicBezTo>
                  <a:cubicBezTo>
                    <a:pt x="103" y="1026"/>
                    <a:pt x="52" y="513"/>
                    <a:pt x="1" y="1"/>
                  </a:cubicBezTo>
                </a:path>
              </a:pathLst>
            </a:custGeom>
            <a:noFill/>
            <a:ln w="16650"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9" name="Google Shape;489;p20"/>
            <p:cNvSpPr/>
            <p:nvPr/>
          </p:nvSpPr>
          <p:spPr>
            <a:xfrm>
              <a:off x="3942000" y="3579675"/>
              <a:ext cx="3389900" cy="66650"/>
            </a:xfrm>
            <a:custGeom>
              <a:avLst/>
              <a:gdLst/>
              <a:ahLst/>
              <a:cxnLst/>
              <a:rect l="l" t="t" r="r" b="b"/>
              <a:pathLst>
                <a:path w="135596" h="2666" fill="none" extrusionOk="0">
                  <a:moveTo>
                    <a:pt x="135596" y="0"/>
                  </a:moveTo>
                  <a:cubicBezTo>
                    <a:pt x="134212" y="410"/>
                    <a:pt x="132725" y="205"/>
                    <a:pt x="131289" y="257"/>
                  </a:cubicBezTo>
                  <a:cubicBezTo>
                    <a:pt x="128265" y="410"/>
                    <a:pt x="125240" y="359"/>
                    <a:pt x="122216" y="462"/>
                  </a:cubicBezTo>
                  <a:cubicBezTo>
                    <a:pt x="120319" y="564"/>
                    <a:pt x="118319" y="462"/>
                    <a:pt x="116371" y="513"/>
                  </a:cubicBezTo>
                  <a:cubicBezTo>
                    <a:pt x="113193" y="667"/>
                    <a:pt x="109963" y="667"/>
                    <a:pt x="106785" y="718"/>
                  </a:cubicBezTo>
                  <a:cubicBezTo>
                    <a:pt x="103863" y="769"/>
                    <a:pt x="100992" y="769"/>
                    <a:pt x="98070" y="872"/>
                  </a:cubicBezTo>
                  <a:cubicBezTo>
                    <a:pt x="95148" y="923"/>
                    <a:pt x="92174" y="923"/>
                    <a:pt x="89252" y="1025"/>
                  </a:cubicBezTo>
                  <a:cubicBezTo>
                    <a:pt x="86279" y="1077"/>
                    <a:pt x="83306" y="1025"/>
                    <a:pt x="80332" y="1179"/>
                  </a:cubicBezTo>
                  <a:cubicBezTo>
                    <a:pt x="76692" y="1384"/>
                    <a:pt x="73053" y="1179"/>
                    <a:pt x="69413" y="1333"/>
                  </a:cubicBezTo>
                  <a:cubicBezTo>
                    <a:pt x="66593" y="1487"/>
                    <a:pt x="63722" y="1333"/>
                    <a:pt x="60903" y="1487"/>
                  </a:cubicBezTo>
                  <a:cubicBezTo>
                    <a:pt x="58032" y="1641"/>
                    <a:pt x="55110" y="1538"/>
                    <a:pt x="52188" y="1641"/>
                  </a:cubicBezTo>
                  <a:cubicBezTo>
                    <a:pt x="49266" y="1692"/>
                    <a:pt x="46497" y="1641"/>
                    <a:pt x="43678" y="1794"/>
                  </a:cubicBezTo>
                  <a:cubicBezTo>
                    <a:pt x="40705" y="1897"/>
                    <a:pt x="37782" y="1794"/>
                    <a:pt x="34809" y="1948"/>
                  </a:cubicBezTo>
                  <a:cubicBezTo>
                    <a:pt x="31887" y="2102"/>
                    <a:pt x="28914" y="1948"/>
                    <a:pt x="25992" y="2102"/>
                  </a:cubicBezTo>
                  <a:cubicBezTo>
                    <a:pt x="23018" y="2205"/>
                    <a:pt x="20096" y="2153"/>
                    <a:pt x="17123" y="2256"/>
                  </a:cubicBezTo>
                  <a:cubicBezTo>
                    <a:pt x="14354" y="2307"/>
                    <a:pt x="11535" y="2358"/>
                    <a:pt x="8767" y="2410"/>
                  </a:cubicBezTo>
                  <a:cubicBezTo>
                    <a:pt x="6050" y="2461"/>
                    <a:pt x="3384" y="2512"/>
                    <a:pt x="667" y="2512"/>
                  </a:cubicBezTo>
                  <a:cubicBezTo>
                    <a:pt x="462" y="2563"/>
                    <a:pt x="205" y="2563"/>
                    <a:pt x="0" y="2666"/>
                  </a:cubicBezTo>
                </a:path>
              </a:pathLst>
            </a:custGeom>
            <a:noFill/>
            <a:ln w="16650"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0" name="Google Shape;490;p20"/>
            <p:cNvSpPr/>
            <p:nvPr/>
          </p:nvSpPr>
          <p:spPr>
            <a:xfrm>
              <a:off x="3166604" y="3630178"/>
              <a:ext cx="40524" cy="27438"/>
            </a:xfrm>
            <a:custGeom>
              <a:avLst/>
              <a:gdLst/>
              <a:ahLst/>
              <a:cxnLst/>
              <a:rect l="l" t="t" r="r" b="b"/>
              <a:pathLst>
                <a:path w="3077" h="2083" extrusionOk="0">
                  <a:moveTo>
                    <a:pt x="1436" y="0"/>
                  </a:moveTo>
                  <a:cubicBezTo>
                    <a:pt x="924" y="51"/>
                    <a:pt x="514" y="359"/>
                    <a:pt x="309" y="769"/>
                  </a:cubicBezTo>
                  <a:cubicBezTo>
                    <a:pt x="52" y="1025"/>
                    <a:pt x="1" y="1436"/>
                    <a:pt x="206" y="1743"/>
                  </a:cubicBezTo>
                  <a:cubicBezTo>
                    <a:pt x="367" y="1945"/>
                    <a:pt x="624" y="2083"/>
                    <a:pt x="900" y="2083"/>
                  </a:cubicBezTo>
                  <a:cubicBezTo>
                    <a:pt x="975" y="2083"/>
                    <a:pt x="1052" y="2073"/>
                    <a:pt x="1129" y="2051"/>
                  </a:cubicBezTo>
                  <a:cubicBezTo>
                    <a:pt x="1795" y="1897"/>
                    <a:pt x="2359" y="1487"/>
                    <a:pt x="2769" y="974"/>
                  </a:cubicBezTo>
                  <a:cubicBezTo>
                    <a:pt x="3077" y="513"/>
                    <a:pt x="2923" y="205"/>
                    <a:pt x="2359" y="103"/>
                  </a:cubicBezTo>
                  <a:cubicBezTo>
                    <a:pt x="2103" y="51"/>
                    <a:pt x="1795" y="51"/>
                    <a:pt x="1436" y="0"/>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1" name="Google Shape;491;p20"/>
            <p:cNvSpPr/>
            <p:nvPr/>
          </p:nvSpPr>
          <p:spPr>
            <a:xfrm>
              <a:off x="3375229" y="3627096"/>
              <a:ext cx="35124" cy="29427"/>
            </a:xfrm>
            <a:custGeom>
              <a:avLst/>
              <a:gdLst/>
              <a:ahLst/>
              <a:cxnLst/>
              <a:rect l="l" t="t" r="r" b="b"/>
              <a:pathLst>
                <a:path w="2667" h="2234" extrusionOk="0">
                  <a:moveTo>
                    <a:pt x="1539" y="1"/>
                  </a:moveTo>
                  <a:cubicBezTo>
                    <a:pt x="1157" y="1"/>
                    <a:pt x="791" y="202"/>
                    <a:pt x="565" y="542"/>
                  </a:cubicBezTo>
                  <a:cubicBezTo>
                    <a:pt x="308" y="849"/>
                    <a:pt x="1" y="1157"/>
                    <a:pt x="206" y="1567"/>
                  </a:cubicBezTo>
                  <a:cubicBezTo>
                    <a:pt x="411" y="1977"/>
                    <a:pt x="821" y="2233"/>
                    <a:pt x="1231" y="2233"/>
                  </a:cubicBezTo>
                  <a:cubicBezTo>
                    <a:pt x="1898" y="2182"/>
                    <a:pt x="2513" y="1721"/>
                    <a:pt x="2667" y="1054"/>
                  </a:cubicBezTo>
                  <a:cubicBezTo>
                    <a:pt x="2667" y="593"/>
                    <a:pt x="2410" y="183"/>
                    <a:pt x="1949" y="80"/>
                  </a:cubicBezTo>
                  <a:cubicBezTo>
                    <a:pt x="1814" y="26"/>
                    <a:pt x="1676" y="1"/>
                    <a:pt x="1539" y="1"/>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2" name="Google Shape;492;p20"/>
            <p:cNvSpPr/>
            <p:nvPr/>
          </p:nvSpPr>
          <p:spPr>
            <a:xfrm>
              <a:off x="3268552" y="3632879"/>
              <a:ext cx="35124" cy="24488"/>
            </a:xfrm>
            <a:custGeom>
              <a:avLst/>
              <a:gdLst/>
              <a:ahLst/>
              <a:cxnLst/>
              <a:rect l="l" t="t" r="r" b="b"/>
              <a:pathLst>
                <a:path w="2667" h="1859" extrusionOk="0">
                  <a:moveTo>
                    <a:pt x="1724" y="0"/>
                  </a:moveTo>
                  <a:cubicBezTo>
                    <a:pt x="1626" y="0"/>
                    <a:pt x="1529" y="17"/>
                    <a:pt x="1436" y="51"/>
                  </a:cubicBezTo>
                  <a:cubicBezTo>
                    <a:pt x="1026" y="154"/>
                    <a:pt x="667" y="359"/>
                    <a:pt x="411" y="667"/>
                  </a:cubicBezTo>
                  <a:cubicBezTo>
                    <a:pt x="206" y="923"/>
                    <a:pt x="1" y="1179"/>
                    <a:pt x="155" y="1538"/>
                  </a:cubicBezTo>
                  <a:cubicBezTo>
                    <a:pt x="240" y="1752"/>
                    <a:pt x="468" y="1859"/>
                    <a:pt x="690" y="1859"/>
                  </a:cubicBezTo>
                  <a:cubicBezTo>
                    <a:pt x="734" y="1859"/>
                    <a:pt x="778" y="1854"/>
                    <a:pt x="821" y="1846"/>
                  </a:cubicBezTo>
                  <a:lnTo>
                    <a:pt x="1539" y="1846"/>
                  </a:lnTo>
                  <a:cubicBezTo>
                    <a:pt x="1693" y="1794"/>
                    <a:pt x="1846" y="1743"/>
                    <a:pt x="2000" y="1692"/>
                  </a:cubicBezTo>
                  <a:cubicBezTo>
                    <a:pt x="2410" y="1487"/>
                    <a:pt x="2667" y="974"/>
                    <a:pt x="2513" y="513"/>
                  </a:cubicBezTo>
                  <a:cubicBezTo>
                    <a:pt x="2394" y="195"/>
                    <a:pt x="2059" y="0"/>
                    <a:pt x="1724" y="0"/>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3" name="Google Shape;493;p20"/>
            <p:cNvSpPr/>
            <p:nvPr/>
          </p:nvSpPr>
          <p:spPr>
            <a:xfrm>
              <a:off x="3486633" y="3632536"/>
              <a:ext cx="30976" cy="27570"/>
            </a:xfrm>
            <a:custGeom>
              <a:avLst/>
              <a:gdLst/>
              <a:ahLst/>
              <a:cxnLst/>
              <a:rect l="l" t="t" r="r" b="b"/>
              <a:pathLst>
                <a:path w="2352" h="2093" extrusionOk="0">
                  <a:moveTo>
                    <a:pt x="1385" y="1"/>
                  </a:moveTo>
                  <a:cubicBezTo>
                    <a:pt x="1167" y="1"/>
                    <a:pt x="949" y="77"/>
                    <a:pt x="769" y="231"/>
                  </a:cubicBezTo>
                  <a:cubicBezTo>
                    <a:pt x="308" y="488"/>
                    <a:pt x="0" y="1000"/>
                    <a:pt x="52" y="1564"/>
                  </a:cubicBezTo>
                  <a:cubicBezTo>
                    <a:pt x="103" y="1820"/>
                    <a:pt x="308" y="2026"/>
                    <a:pt x="564" y="2077"/>
                  </a:cubicBezTo>
                  <a:cubicBezTo>
                    <a:pt x="606" y="2087"/>
                    <a:pt x="651" y="2092"/>
                    <a:pt x="698" y="2092"/>
                  </a:cubicBezTo>
                  <a:cubicBezTo>
                    <a:pt x="1335" y="2092"/>
                    <a:pt x="2352" y="1163"/>
                    <a:pt x="2256" y="590"/>
                  </a:cubicBezTo>
                  <a:cubicBezTo>
                    <a:pt x="2256" y="436"/>
                    <a:pt x="2154" y="283"/>
                    <a:pt x="2000" y="231"/>
                  </a:cubicBezTo>
                  <a:cubicBezTo>
                    <a:pt x="1820" y="77"/>
                    <a:pt x="1603" y="1"/>
                    <a:pt x="1385" y="1"/>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4" name="Google Shape;494;p20"/>
            <p:cNvSpPr/>
            <p:nvPr/>
          </p:nvSpPr>
          <p:spPr>
            <a:xfrm>
              <a:off x="3589253" y="3632879"/>
              <a:ext cx="31068" cy="24988"/>
            </a:xfrm>
            <a:custGeom>
              <a:avLst/>
              <a:gdLst/>
              <a:ahLst/>
              <a:cxnLst/>
              <a:rect l="l" t="t" r="r" b="b"/>
              <a:pathLst>
                <a:path w="2359" h="1897" extrusionOk="0">
                  <a:moveTo>
                    <a:pt x="1282" y="0"/>
                  </a:moveTo>
                  <a:cubicBezTo>
                    <a:pt x="667" y="0"/>
                    <a:pt x="103" y="410"/>
                    <a:pt x="1" y="1077"/>
                  </a:cubicBezTo>
                  <a:cubicBezTo>
                    <a:pt x="1" y="1436"/>
                    <a:pt x="565" y="1897"/>
                    <a:pt x="1026" y="1897"/>
                  </a:cubicBezTo>
                  <a:cubicBezTo>
                    <a:pt x="1539" y="1897"/>
                    <a:pt x="2308" y="1333"/>
                    <a:pt x="2308" y="923"/>
                  </a:cubicBezTo>
                  <a:cubicBezTo>
                    <a:pt x="2359" y="615"/>
                    <a:pt x="1692" y="51"/>
                    <a:pt x="1282" y="0"/>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495" name="Google Shape;495;p20"/>
          <p:cNvPicPr preferRelativeResize="0"/>
          <p:nvPr/>
        </p:nvPicPr>
        <p:blipFill>
          <a:blip r:embed="rId3">
            <a:alphaModFix/>
          </a:blip>
          <a:stretch>
            <a:fillRect/>
          </a:stretch>
        </p:blipFill>
        <p:spPr>
          <a:xfrm rot="1080352">
            <a:off x="555150" y="646275"/>
            <a:ext cx="1074100" cy="2008249"/>
          </a:xfrm>
          <a:prstGeom prst="rect">
            <a:avLst/>
          </a:prstGeom>
          <a:noFill/>
          <a:ln>
            <a:noFill/>
          </a:ln>
        </p:spPr>
      </p:pic>
      <p:pic>
        <p:nvPicPr>
          <p:cNvPr id="496" name="Google Shape;496;p20"/>
          <p:cNvPicPr preferRelativeResize="0"/>
          <p:nvPr/>
        </p:nvPicPr>
        <p:blipFill>
          <a:blip r:embed="rId4">
            <a:alphaModFix/>
          </a:blip>
          <a:stretch>
            <a:fillRect/>
          </a:stretch>
        </p:blipFill>
        <p:spPr>
          <a:xfrm rot="-977882">
            <a:off x="7957649" y="421762"/>
            <a:ext cx="1313251" cy="2247950"/>
          </a:xfrm>
          <a:prstGeom prst="rect">
            <a:avLst/>
          </a:prstGeom>
          <a:noFill/>
          <a:ln>
            <a:noFill/>
          </a:ln>
        </p:spPr>
      </p:pic>
    </p:spTree>
    <p:extLst>
      <p:ext uri="{BB962C8B-B14F-4D97-AF65-F5344CB8AC3E}">
        <p14:creationId xmlns:p14="http://schemas.microsoft.com/office/powerpoint/2010/main" val="20798615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2097894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7257802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40987295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06375"/>
            <a:ext cx="8229600" cy="857250"/>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457200" y="1200150"/>
            <a:ext cx="4038600" cy="339407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0"/>
            <a:ext cx="4038600" cy="339407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4767263"/>
            <a:ext cx="2133600" cy="274637"/>
          </a:xfrm>
          <a:prstGeom prst="rect">
            <a:avLst/>
          </a:prstGeom>
        </p:spPr>
        <p:txBody>
          <a:bodyPr/>
          <a:lstStyle/>
          <a:p>
            <a:fld id="{D28AFCA0-8392-426D-B17B-44E436961E4E}" type="datetimeFigureOut">
              <a:rPr lang="en-US" smtClean="0"/>
              <a:t>6/11/2022</a:t>
            </a:fld>
            <a:endParaRPr lang="en-US"/>
          </a:p>
        </p:txBody>
      </p:sp>
      <p:sp>
        <p:nvSpPr>
          <p:cNvPr id="6" name="Footer Placeholder 5"/>
          <p:cNvSpPr>
            <a:spLocks noGrp="1"/>
          </p:cNvSpPr>
          <p:nvPr>
            <p:ph type="ftr" sz="quarter" idx="11"/>
          </p:nvPr>
        </p:nvSpPr>
        <p:spPr>
          <a:xfrm>
            <a:off x="3124200" y="4767263"/>
            <a:ext cx="2895600" cy="274637"/>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4767263"/>
            <a:ext cx="2133600" cy="274637"/>
          </a:xfrm>
          <a:prstGeom prst="rect">
            <a:avLst/>
          </a:prstGeom>
        </p:spPr>
        <p:txBody>
          <a:bodyPr/>
          <a:lstStyle/>
          <a:p>
            <a:fld id="{CF5173EB-D75B-49DC-8703-0B33855A70D3}" type="slidenum">
              <a:rPr lang="en-US" smtClean="0"/>
              <a:t>‹#›</a:t>
            </a:fld>
            <a:endParaRPr lang="en-US"/>
          </a:p>
        </p:txBody>
      </p:sp>
    </p:spTree>
    <p:extLst>
      <p:ext uri="{BB962C8B-B14F-4D97-AF65-F5344CB8AC3E}">
        <p14:creationId xmlns:p14="http://schemas.microsoft.com/office/powerpoint/2010/main" val="40851810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6375"/>
            <a:ext cx="8229600" cy="857250"/>
          </a:xfrm>
          <a:prstGeom prst="rect">
            <a:avLst/>
          </a:prstGeo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0938"/>
            <a:ext cx="4040188" cy="4810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950"/>
            <a:ext cx="4040188" cy="29622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150938"/>
            <a:ext cx="4041775" cy="4810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1631950"/>
            <a:ext cx="4041775" cy="29622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4767263"/>
            <a:ext cx="2133600" cy="274637"/>
          </a:xfrm>
          <a:prstGeom prst="rect">
            <a:avLst/>
          </a:prstGeom>
        </p:spPr>
        <p:txBody>
          <a:bodyPr/>
          <a:lstStyle/>
          <a:p>
            <a:fld id="{D28AFCA0-8392-426D-B17B-44E436961E4E}" type="datetimeFigureOut">
              <a:rPr lang="en-US" smtClean="0"/>
              <a:t>6/11/2022</a:t>
            </a:fld>
            <a:endParaRPr lang="en-US"/>
          </a:p>
        </p:txBody>
      </p:sp>
      <p:sp>
        <p:nvSpPr>
          <p:cNvPr id="8" name="Footer Placeholder 7"/>
          <p:cNvSpPr>
            <a:spLocks noGrp="1"/>
          </p:cNvSpPr>
          <p:nvPr>
            <p:ph type="ftr" sz="quarter" idx="11"/>
          </p:nvPr>
        </p:nvSpPr>
        <p:spPr>
          <a:xfrm>
            <a:off x="3124200" y="4767263"/>
            <a:ext cx="2895600" cy="274637"/>
          </a:xfrm>
          <a:prstGeom prst="rect">
            <a:avLst/>
          </a:prstGeom>
        </p:spPr>
        <p:txBody>
          <a:bodyPr/>
          <a:lstStyle/>
          <a:p>
            <a:endParaRPr lang="en-US"/>
          </a:p>
        </p:txBody>
      </p:sp>
      <p:sp>
        <p:nvSpPr>
          <p:cNvPr id="9" name="Slide Number Placeholder 8"/>
          <p:cNvSpPr>
            <a:spLocks noGrp="1"/>
          </p:cNvSpPr>
          <p:nvPr>
            <p:ph type="sldNum" sz="quarter" idx="12"/>
          </p:nvPr>
        </p:nvSpPr>
        <p:spPr>
          <a:xfrm>
            <a:off x="6553200" y="4767263"/>
            <a:ext cx="2133600" cy="274637"/>
          </a:xfrm>
          <a:prstGeom prst="rect">
            <a:avLst/>
          </a:prstGeom>
        </p:spPr>
        <p:txBody>
          <a:bodyPr/>
          <a:lstStyle/>
          <a:p>
            <a:fld id="{CF5173EB-D75B-49DC-8703-0B33855A70D3}" type="slidenum">
              <a:rPr lang="en-US" smtClean="0"/>
              <a:t>‹#›</a:t>
            </a:fld>
            <a:endParaRPr lang="en-US"/>
          </a:p>
        </p:txBody>
      </p:sp>
    </p:spTree>
    <p:extLst>
      <p:ext uri="{BB962C8B-B14F-4D97-AF65-F5344CB8AC3E}">
        <p14:creationId xmlns:p14="http://schemas.microsoft.com/office/powerpoint/2010/main" val="25302788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06375"/>
            <a:ext cx="8229600" cy="857250"/>
          </a:xfrm>
          <a:prstGeom prst="rect">
            <a:avLst/>
          </a:prstGeom>
        </p:spPr>
        <p:txBody>
          <a:bodyPr/>
          <a:lstStyle/>
          <a:p>
            <a:r>
              <a:rPr lang="en-US"/>
              <a:t>Click to edit Master title style</a:t>
            </a:r>
          </a:p>
        </p:txBody>
      </p:sp>
      <p:sp>
        <p:nvSpPr>
          <p:cNvPr id="3" name="Date Placeholder 2"/>
          <p:cNvSpPr>
            <a:spLocks noGrp="1"/>
          </p:cNvSpPr>
          <p:nvPr>
            <p:ph type="dt" sz="half" idx="10"/>
          </p:nvPr>
        </p:nvSpPr>
        <p:spPr>
          <a:xfrm>
            <a:off x="457200" y="4767263"/>
            <a:ext cx="2133600" cy="274637"/>
          </a:xfrm>
          <a:prstGeom prst="rect">
            <a:avLst/>
          </a:prstGeom>
        </p:spPr>
        <p:txBody>
          <a:bodyPr/>
          <a:lstStyle/>
          <a:p>
            <a:fld id="{D28AFCA0-8392-426D-B17B-44E436961E4E}" type="datetimeFigureOut">
              <a:rPr lang="en-US" smtClean="0"/>
              <a:t>6/11/2022</a:t>
            </a:fld>
            <a:endParaRPr lang="en-US"/>
          </a:p>
        </p:txBody>
      </p:sp>
      <p:sp>
        <p:nvSpPr>
          <p:cNvPr id="4" name="Footer Placeholder 3"/>
          <p:cNvSpPr>
            <a:spLocks noGrp="1"/>
          </p:cNvSpPr>
          <p:nvPr>
            <p:ph type="ftr" sz="quarter" idx="11"/>
          </p:nvPr>
        </p:nvSpPr>
        <p:spPr>
          <a:xfrm>
            <a:off x="3124200" y="4767263"/>
            <a:ext cx="2895600" cy="274637"/>
          </a:xfrm>
          <a:prstGeom prst="rect">
            <a:avLst/>
          </a:prstGeom>
        </p:spPr>
        <p:txBody>
          <a:bodyPr/>
          <a:lstStyle/>
          <a:p>
            <a:endParaRPr lang="en-US"/>
          </a:p>
        </p:txBody>
      </p:sp>
      <p:sp>
        <p:nvSpPr>
          <p:cNvPr id="5" name="Slide Number Placeholder 4"/>
          <p:cNvSpPr>
            <a:spLocks noGrp="1"/>
          </p:cNvSpPr>
          <p:nvPr>
            <p:ph type="sldNum" sz="quarter" idx="12"/>
          </p:nvPr>
        </p:nvSpPr>
        <p:spPr>
          <a:xfrm>
            <a:off x="6553200" y="4767263"/>
            <a:ext cx="2133600" cy="274637"/>
          </a:xfrm>
          <a:prstGeom prst="rect">
            <a:avLst/>
          </a:prstGeom>
        </p:spPr>
        <p:txBody>
          <a:bodyPr/>
          <a:lstStyle/>
          <a:p>
            <a:fld id="{CF5173EB-D75B-49DC-8703-0B33855A70D3}" type="slidenum">
              <a:rPr lang="en-US" smtClean="0"/>
              <a:t>‹#›</a:t>
            </a:fld>
            <a:endParaRPr lang="en-US"/>
          </a:p>
        </p:txBody>
      </p:sp>
    </p:spTree>
    <p:extLst>
      <p:ext uri="{BB962C8B-B14F-4D97-AF65-F5344CB8AC3E}">
        <p14:creationId xmlns:p14="http://schemas.microsoft.com/office/powerpoint/2010/main" val="39331698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4767263"/>
            <a:ext cx="2133600" cy="274637"/>
          </a:xfrm>
          <a:prstGeom prst="rect">
            <a:avLst/>
          </a:prstGeom>
        </p:spPr>
        <p:txBody>
          <a:bodyPr/>
          <a:lstStyle/>
          <a:p>
            <a:fld id="{D28AFCA0-8392-426D-B17B-44E436961E4E}" type="datetimeFigureOut">
              <a:rPr lang="en-US" smtClean="0"/>
              <a:t>6/11/2022</a:t>
            </a:fld>
            <a:endParaRPr lang="en-US"/>
          </a:p>
        </p:txBody>
      </p:sp>
      <p:sp>
        <p:nvSpPr>
          <p:cNvPr id="3" name="Footer Placeholder 2"/>
          <p:cNvSpPr>
            <a:spLocks noGrp="1"/>
          </p:cNvSpPr>
          <p:nvPr>
            <p:ph type="ftr" sz="quarter" idx="11"/>
          </p:nvPr>
        </p:nvSpPr>
        <p:spPr>
          <a:xfrm>
            <a:off x="3124200" y="4767263"/>
            <a:ext cx="2895600" cy="274637"/>
          </a:xfrm>
          <a:prstGeom prst="rect">
            <a:avLst/>
          </a:prstGeom>
        </p:spPr>
        <p:txBody>
          <a:bodyPr/>
          <a:lstStyle/>
          <a:p>
            <a:endParaRPr lang="en-US"/>
          </a:p>
        </p:txBody>
      </p:sp>
      <p:sp>
        <p:nvSpPr>
          <p:cNvPr id="4" name="Slide Number Placeholder 3"/>
          <p:cNvSpPr>
            <a:spLocks noGrp="1"/>
          </p:cNvSpPr>
          <p:nvPr>
            <p:ph type="sldNum" sz="quarter" idx="12"/>
          </p:nvPr>
        </p:nvSpPr>
        <p:spPr>
          <a:xfrm>
            <a:off x="6553200" y="4767263"/>
            <a:ext cx="2133600" cy="274637"/>
          </a:xfrm>
          <a:prstGeom prst="rect">
            <a:avLst/>
          </a:prstGeom>
        </p:spPr>
        <p:txBody>
          <a:bodyPr/>
          <a:lstStyle/>
          <a:p>
            <a:fld id="{CF5173EB-D75B-49DC-8703-0B33855A70D3}" type="slidenum">
              <a:rPr lang="en-US" smtClean="0"/>
              <a:t>‹#›</a:t>
            </a:fld>
            <a:endParaRPr lang="en-US"/>
          </a:p>
        </p:txBody>
      </p:sp>
    </p:spTree>
    <p:extLst>
      <p:ext uri="{BB962C8B-B14F-4D97-AF65-F5344CB8AC3E}">
        <p14:creationId xmlns:p14="http://schemas.microsoft.com/office/powerpoint/2010/main" val="32177816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8"/>
            <a:ext cx="3008313" cy="871537"/>
          </a:xfrm>
          <a:prstGeom prst="rect">
            <a:avLst/>
          </a:prstGeo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88"/>
            <a:ext cx="5111750" cy="4389437"/>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076325"/>
            <a:ext cx="3008313" cy="35179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4767263"/>
            <a:ext cx="2133600" cy="274637"/>
          </a:xfrm>
          <a:prstGeom prst="rect">
            <a:avLst/>
          </a:prstGeom>
        </p:spPr>
        <p:txBody>
          <a:bodyPr/>
          <a:lstStyle/>
          <a:p>
            <a:fld id="{D28AFCA0-8392-426D-B17B-44E436961E4E}" type="datetimeFigureOut">
              <a:rPr lang="en-US" smtClean="0"/>
              <a:t>6/11/2022</a:t>
            </a:fld>
            <a:endParaRPr lang="en-US"/>
          </a:p>
        </p:txBody>
      </p:sp>
      <p:sp>
        <p:nvSpPr>
          <p:cNvPr id="6" name="Footer Placeholder 5"/>
          <p:cNvSpPr>
            <a:spLocks noGrp="1"/>
          </p:cNvSpPr>
          <p:nvPr>
            <p:ph type="ftr" sz="quarter" idx="11"/>
          </p:nvPr>
        </p:nvSpPr>
        <p:spPr>
          <a:xfrm>
            <a:off x="3124200" y="4767263"/>
            <a:ext cx="2895600" cy="274637"/>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4767263"/>
            <a:ext cx="2133600" cy="274637"/>
          </a:xfrm>
          <a:prstGeom prst="rect">
            <a:avLst/>
          </a:prstGeom>
        </p:spPr>
        <p:txBody>
          <a:bodyPr/>
          <a:lstStyle/>
          <a:p>
            <a:fld id="{CF5173EB-D75B-49DC-8703-0B33855A70D3}" type="slidenum">
              <a:rPr lang="en-US" smtClean="0"/>
              <a:t>‹#›</a:t>
            </a:fld>
            <a:endParaRPr lang="en-US"/>
          </a:p>
        </p:txBody>
      </p:sp>
    </p:spTree>
    <p:extLst>
      <p:ext uri="{BB962C8B-B14F-4D97-AF65-F5344CB8AC3E}">
        <p14:creationId xmlns:p14="http://schemas.microsoft.com/office/powerpoint/2010/main" val="861003187"/>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13" Type="http://schemas.openxmlformats.org/officeDocument/2006/relationships/slideLayout" Target="../slideLayouts/slideLayout14.xml"/><Relationship Id="rId18" Type="http://schemas.openxmlformats.org/officeDocument/2006/relationships/slideLayout" Target="../slideLayouts/slideLayout1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slideLayout" Target="../slideLayouts/slideLayout13.xml"/><Relationship Id="rId17" Type="http://schemas.openxmlformats.org/officeDocument/2006/relationships/slideLayout" Target="../slideLayouts/slideLayout18.xml"/><Relationship Id="rId2" Type="http://schemas.openxmlformats.org/officeDocument/2006/relationships/slideLayout" Target="../slideLayouts/slideLayout3.xml"/><Relationship Id="rId16" Type="http://schemas.openxmlformats.org/officeDocument/2006/relationships/slideLayout" Target="../slideLayouts/slideLayout17.xml"/><Relationship Id="rId20"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5" Type="http://schemas.openxmlformats.org/officeDocument/2006/relationships/slideLayout" Target="../slideLayouts/slideLayout16.xml"/><Relationship Id="rId10" Type="http://schemas.openxmlformats.org/officeDocument/2006/relationships/slideLayout" Target="../slideLayouts/slideLayout11.xml"/><Relationship Id="rId19" Type="http://schemas.openxmlformats.org/officeDocument/2006/relationships/theme" Target="../theme/theme2.xml"/><Relationship Id="rId4" Type="http://schemas.openxmlformats.org/officeDocument/2006/relationships/slideLayout" Target="../slideLayouts/slideLayout5.xml"/><Relationship Id="rId9" Type="http://schemas.openxmlformats.org/officeDocument/2006/relationships/slideLayout" Target="../slideLayouts/slideLayout10.xml"/><Relationship Id="rId14"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0325894"/>
      </p:ext>
    </p:extLst>
  </p:cSld>
  <p:clrMap bg1="lt1" tx1="dk1" bg2="lt2" tx2="dk2" accent1="accent1" accent2="accent2" accent3="accent3" accent4="accent4" accent5="accent5" accent6="accent6" hlink="hlink" folHlink="folHlink"/>
  <p:sldLayoutIdLst>
    <p:sldLayoutId id="2147483650"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0">
            <a:extLst>
              <a:ext uri="{28A0092B-C50C-407E-A947-70E740481C1C}">
                <a14:useLocalDpi xmlns:a14="http://schemas.microsoft.com/office/drawing/2010/main" val="0"/>
              </a:ext>
            </a:extLst>
          </a:blip>
          <a:stretch>
            <a:fillRect/>
          </a:stretch>
        </p:blipFill>
        <p:spPr>
          <a:xfrm>
            <a:off x="0" y="4643669"/>
            <a:ext cx="9143244" cy="499831"/>
          </a:xfrm>
          <a:prstGeom prst="rect">
            <a:avLst/>
          </a:prstGeom>
        </p:spPr>
      </p:pic>
    </p:spTree>
    <p:extLst>
      <p:ext uri="{BB962C8B-B14F-4D97-AF65-F5344CB8AC3E}">
        <p14:creationId xmlns:p14="http://schemas.microsoft.com/office/powerpoint/2010/main" val="622696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4" r:id="rId13"/>
    <p:sldLayoutId id="2147483675" r:id="rId14"/>
    <p:sldLayoutId id="2147483676" r:id="rId15"/>
    <p:sldLayoutId id="2147483677" r:id="rId16"/>
    <p:sldLayoutId id="2147483678" r:id="rId17"/>
    <p:sldLayoutId id="2147483683" r:id="rId18"/>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6.jpg"/></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7" Type="http://schemas.microsoft.com/office/2007/relationships/hdphoto" Target="../media/hdphoto4.wdp"/><Relationship Id="rId2" Type="http://schemas.openxmlformats.org/officeDocument/2006/relationships/image" Target="../media/image7.png"/><Relationship Id="rId1" Type="http://schemas.openxmlformats.org/officeDocument/2006/relationships/slideLayout" Target="../slideLayouts/slideLayout17.xml"/><Relationship Id="rId6" Type="http://schemas.openxmlformats.org/officeDocument/2006/relationships/image" Target="../media/image15.png"/><Relationship Id="rId5" Type="http://schemas.openxmlformats.org/officeDocument/2006/relationships/image" Target="../media/image14.jpeg"/><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7" Type="http://schemas.microsoft.com/office/2007/relationships/hdphoto" Target="../media/hdphoto5.wdp"/><Relationship Id="rId2" Type="http://schemas.openxmlformats.org/officeDocument/2006/relationships/image" Target="../media/image16.png"/><Relationship Id="rId1" Type="http://schemas.openxmlformats.org/officeDocument/2006/relationships/slideLayout" Target="../slideLayouts/slideLayout17.xml"/><Relationship Id="rId6" Type="http://schemas.openxmlformats.org/officeDocument/2006/relationships/image" Target="../media/image19.png"/><Relationship Id="rId5" Type="http://schemas.openxmlformats.org/officeDocument/2006/relationships/image" Target="../media/image1.png"/><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7" Type="http://schemas.microsoft.com/office/2007/relationships/hdphoto" Target="../media/hdphoto6.wdp"/><Relationship Id="rId2" Type="http://schemas.openxmlformats.org/officeDocument/2006/relationships/notesSlide" Target="../notesSlides/notesSlide9.xml"/><Relationship Id="rId1" Type="http://schemas.openxmlformats.org/officeDocument/2006/relationships/slideLayout" Target="../slideLayouts/slideLayout18.xml"/><Relationship Id="rId6" Type="http://schemas.openxmlformats.org/officeDocument/2006/relationships/image" Target="../media/image20.png"/><Relationship Id="rId5" Type="http://schemas.openxmlformats.org/officeDocument/2006/relationships/image" Target="../media/image13.png"/><Relationship Id="rId4" Type="http://schemas.openxmlformats.org/officeDocument/2006/relationships/image" Target="../media/image1.png"/></Relationships>
</file>

<file path=ppt/slides/_rels/slide15.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21.png"/><Relationship Id="rId7" Type="http://schemas.openxmlformats.org/officeDocument/2006/relationships/image" Target="../media/image24.png"/><Relationship Id="rId2" Type="http://schemas.openxmlformats.org/officeDocument/2006/relationships/notesSlide" Target="../notesSlides/notesSlide10.xml"/><Relationship Id="rId1" Type="http://schemas.openxmlformats.org/officeDocument/2006/relationships/slideLayout" Target="../slideLayouts/slideLayout17.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8" Type="http://schemas.microsoft.com/office/2007/relationships/hdphoto" Target="../media/hdphoto7.wdp"/><Relationship Id="rId3" Type="http://schemas.openxmlformats.org/officeDocument/2006/relationships/image" Target="../media/image1.png"/><Relationship Id="rId7" Type="http://schemas.openxmlformats.org/officeDocument/2006/relationships/image" Target="../media/image25.png"/><Relationship Id="rId2" Type="http://schemas.openxmlformats.org/officeDocument/2006/relationships/image" Target="../media/image7.png"/><Relationship Id="rId1" Type="http://schemas.openxmlformats.org/officeDocument/2006/relationships/slideLayout" Target="../slideLayouts/slideLayout17.xml"/><Relationship Id="rId6" Type="http://schemas.microsoft.com/office/2007/relationships/hdphoto" Target="../media/hdphoto4.wdp"/><Relationship Id="rId5" Type="http://schemas.openxmlformats.org/officeDocument/2006/relationships/image" Target="../media/image15.png"/><Relationship Id="rId4" Type="http://schemas.openxmlformats.org/officeDocument/2006/relationships/image" Target="../media/image13.png"/></Relationships>
</file>

<file path=ppt/slides/_rels/slide17.xml.rels><?xml version="1.0" encoding="UTF-8" standalone="yes"?>
<Relationships xmlns="http://schemas.openxmlformats.org/package/2006/relationships"><Relationship Id="rId8" Type="http://schemas.microsoft.com/office/2007/relationships/hdphoto" Target="../media/hdphoto5.wdp"/><Relationship Id="rId3" Type="http://schemas.openxmlformats.org/officeDocument/2006/relationships/image" Target="../media/image26.png"/><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Layout" Target="../slideLayouts/slideLayout17.xml"/><Relationship Id="rId6" Type="http://schemas.openxmlformats.org/officeDocument/2006/relationships/image" Target="../media/image1.png"/><Relationship Id="rId5" Type="http://schemas.openxmlformats.org/officeDocument/2006/relationships/image" Target="../media/image18.png"/><Relationship Id="rId4" Type="http://schemas.microsoft.com/office/2007/relationships/hdphoto" Target="../media/hdphoto8.wdp"/></Relationships>
</file>

<file path=ppt/slides/_rels/slide18.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7.png"/><Relationship Id="rId7" Type="http://schemas.openxmlformats.org/officeDocument/2006/relationships/image" Target="../media/image29.png"/><Relationship Id="rId2" Type="http://schemas.openxmlformats.org/officeDocument/2006/relationships/notesSlide" Target="../notesSlides/notesSlide11.xml"/><Relationship Id="rId1" Type="http://schemas.openxmlformats.org/officeDocument/2006/relationships/slideLayout" Target="../slideLayouts/slideLayout19.xml"/><Relationship Id="rId6" Type="http://schemas.openxmlformats.org/officeDocument/2006/relationships/image" Target="../media/image28.jpg"/><Relationship Id="rId5" Type="http://schemas.openxmlformats.org/officeDocument/2006/relationships/image" Target="../media/image22.png"/><Relationship Id="rId10" Type="http://schemas.openxmlformats.org/officeDocument/2006/relationships/image" Target="../media/image1.png"/><Relationship Id="rId4" Type="http://schemas.openxmlformats.org/officeDocument/2006/relationships/image" Target="../media/image4.png"/><Relationship Id="rId9" Type="http://schemas.openxmlformats.org/officeDocument/2006/relationships/image" Target="../media/image31.png"/></Relationships>
</file>

<file path=ppt/slides/_rels/slide19.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32.png"/><Relationship Id="rId7" Type="http://schemas.openxmlformats.org/officeDocument/2006/relationships/image" Target="../media/image36.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35.png"/><Relationship Id="rId11" Type="http://schemas.openxmlformats.org/officeDocument/2006/relationships/image" Target="../media/image40.png"/><Relationship Id="rId5" Type="http://schemas.openxmlformats.org/officeDocument/2006/relationships/image" Target="../media/image34.png"/><Relationship Id="rId10" Type="http://schemas.openxmlformats.org/officeDocument/2006/relationships/image" Target="../media/image39.png"/><Relationship Id="rId4" Type="http://schemas.openxmlformats.org/officeDocument/2006/relationships/image" Target="../media/image33.png"/><Relationship Id="rId9" Type="http://schemas.openxmlformats.org/officeDocument/2006/relationships/image" Target="../media/image38.png"/></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3.xml"/><Relationship Id="rId5" Type="http://schemas.openxmlformats.org/officeDocument/2006/relationships/image" Target="../media/image1.png"/><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4.xml"/><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15.xml"/><Relationship Id="rId5" Type="http://schemas.openxmlformats.org/officeDocument/2006/relationships/image" Target="../media/image1.png"/><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15.xml"/><Relationship Id="rId5" Type="http://schemas.openxmlformats.org/officeDocument/2006/relationships/image" Target="../media/image1.pn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15.xml"/><Relationship Id="rId5" Type="http://schemas.openxmlformats.org/officeDocument/2006/relationships/image" Target="../media/image1.pn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8.xml"/><Relationship Id="rId6" Type="http://schemas.microsoft.com/office/2007/relationships/hdphoto" Target="../media/hdphoto2.wdp"/><Relationship Id="rId5" Type="http://schemas.openxmlformats.org/officeDocument/2006/relationships/image" Target="../media/image11.png"/><Relationship Id="rId4" Type="http://schemas.openxmlformats.org/officeDocument/2006/relationships/image" Target="../media/image1.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png"/><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2.png"/><Relationship Id="rId1" Type="http://schemas.openxmlformats.org/officeDocument/2006/relationships/slideLayout" Target="../slideLayouts/slideLayout18.xml"/><Relationship Id="rId5" Type="http://schemas.openxmlformats.org/officeDocument/2006/relationships/image" Target="../media/image1.png"/><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21"/>
            <a:ext cx="9144000" cy="5142857"/>
          </a:xfrm>
          <a:prstGeom prst="rect">
            <a:avLst/>
          </a:prstGeom>
        </p:spPr>
      </p:pic>
      <p:cxnSp>
        <p:nvCxnSpPr>
          <p:cNvPr id="9" name="直線コネクタ 9"/>
          <p:cNvCxnSpPr/>
          <p:nvPr/>
        </p:nvCxnSpPr>
        <p:spPr>
          <a:xfrm>
            <a:off x="3810025" y="2876550"/>
            <a:ext cx="4495775" cy="0"/>
          </a:xfrm>
          <a:prstGeom prst="line">
            <a:avLst/>
          </a:prstGeom>
          <a:noFill/>
          <a:ln w="28575" cap="flat" cmpd="sng" algn="ctr">
            <a:solidFill>
              <a:schemeClr val="tx1">
                <a:lumMod val="65000"/>
                <a:lumOff val="35000"/>
              </a:schemeClr>
            </a:solidFill>
            <a:prstDash val="solid"/>
            <a:headEnd type="oval"/>
            <a:tailEnd type="oval"/>
          </a:ln>
          <a:effectLst/>
        </p:spPr>
      </p:cxnSp>
      <p:sp>
        <p:nvSpPr>
          <p:cNvPr id="10" name="タイトル 1"/>
          <p:cNvSpPr txBox="1">
            <a:spLocks/>
          </p:cNvSpPr>
          <p:nvPr/>
        </p:nvSpPr>
        <p:spPr>
          <a:xfrm>
            <a:off x="3520978" y="1194343"/>
            <a:ext cx="5073868" cy="469019"/>
          </a:xfrm>
          <a:prstGeom prst="rect">
            <a:avLst/>
          </a:prstGeom>
        </p:spPr>
        <p:txBody>
          <a:bodyPr lIns="68580" tIns="34290" rIns="68580" bIns="34290" anchor="b"/>
          <a:lstStyle>
            <a:lvl1pPr algn="ctr" defTabSz="914400" rtl="0" eaLnBrk="1" latinLnBrk="0" hangingPunct="1">
              <a:spcBef>
                <a:spcPct val="0"/>
              </a:spcBef>
              <a:buNone/>
              <a:defRPr sz="9600" kern="1200" spc="1500" baseline="0">
                <a:solidFill>
                  <a:schemeClr val="tx1"/>
                </a:solidFill>
                <a:latin typeface="+mj-lt"/>
                <a:ea typeface="+mj-ea"/>
                <a:cs typeface="+mj-cs"/>
              </a:defRPr>
            </a:lvl1pPr>
          </a:lstStyle>
          <a:p>
            <a:pPr defTabSz="1632713">
              <a:defRPr/>
            </a:pPr>
            <a:r>
              <a:rPr kumimoji="1" lang="en-US" altLang="ja-JP" sz="3200" b="1" spc="0" dirty="0">
                <a:solidFill>
                  <a:schemeClr val="tx1">
                    <a:lumMod val="65000"/>
                    <a:lumOff val="35000"/>
                  </a:schemeClr>
                </a:solidFill>
                <a:latin typeface="Arial" pitchFamily="34" charset="0"/>
                <a:cs typeface="Arial" pitchFamily="34" charset="0"/>
              </a:rPr>
              <a:t>MEDIA MENGAJAR</a:t>
            </a:r>
            <a:endParaRPr kumimoji="1" lang="ja-JP" altLang="en-US" sz="3200" b="1" spc="0" dirty="0">
              <a:solidFill>
                <a:schemeClr val="tx1">
                  <a:lumMod val="65000"/>
                  <a:lumOff val="35000"/>
                </a:schemeClr>
              </a:solidFill>
              <a:latin typeface="Arial" pitchFamily="34" charset="0"/>
              <a:cs typeface="Arial" pitchFamily="34" charset="0"/>
            </a:endParaRPr>
          </a:p>
        </p:txBody>
      </p:sp>
      <p:sp>
        <p:nvSpPr>
          <p:cNvPr id="11" name="Rectangle 10"/>
          <p:cNvSpPr/>
          <p:nvPr/>
        </p:nvSpPr>
        <p:spPr>
          <a:xfrm>
            <a:off x="5091781" y="2977351"/>
            <a:ext cx="1932260" cy="315471"/>
          </a:xfrm>
          <a:prstGeom prst="rect">
            <a:avLst/>
          </a:prstGeom>
        </p:spPr>
        <p:txBody>
          <a:bodyPr wrap="none" lIns="68580" tIns="34290" rIns="68580" bIns="34290">
            <a:spAutoFit/>
          </a:bodyPr>
          <a:lstStyle/>
          <a:p>
            <a:pPr algn="ctr"/>
            <a:r>
              <a:rPr lang="en-US" sz="1600" b="1" dirty="0">
                <a:solidFill>
                  <a:schemeClr val="tx1">
                    <a:lumMod val="65000"/>
                    <a:lumOff val="35000"/>
                  </a:schemeClr>
                </a:solidFill>
              </a:rPr>
              <a:t>UNTUK SMA KELAS X</a:t>
            </a:r>
            <a:endParaRPr lang="id-ID" sz="1600" b="1" dirty="0">
              <a:solidFill>
                <a:schemeClr val="tx1">
                  <a:lumMod val="65000"/>
                  <a:lumOff val="35000"/>
                </a:schemeClr>
              </a:solidFill>
            </a:endParaRPr>
          </a:p>
        </p:txBody>
      </p:sp>
      <p:sp>
        <p:nvSpPr>
          <p:cNvPr id="13" name="Cube 12"/>
          <p:cNvSpPr/>
          <p:nvPr/>
        </p:nvSpPr>
        <p:spPr>
          <a:xfrm>
            <a:off x="1251549" y="895350"/>
            <a:ext cx="2269429" cy="3200401"/>
          </a:xfrm>
          <a:prstGeom prst="cube">
            <a:avLst>
              <a:gd name="adj" fmla="val 3711"/>
            </a:avLst>
          </a:prstGeom>
          <a:gradFill flip="none" rotWithShape="1">
            <a:gsLst>
              <a:gs pos="0">
                <a:schemeClr val="bg1">
                  <a:lumMod val="75000"/>
                  <a:shade val="30000"/>
                  <a:satMod val="115000"/>
                </a:schemeClr>
              </a:gs>
              <a:gs pos="50000">
                <a:schemeClr val="bg1">
                  <a:lumMod val="75000"/>
                  <a:shade val="67500"/>
                  <a:satMod val="115000"/>
                </a:schemeClr>
              </a:gs>
              <a:gs pos="100000">
                <a:schemeClr val="bg1">
                  <a:lumMod val="75000"/>
                  <a:shade val="100000"/>
                  <a:satMod val="115000"/>
                </a:schemeClr>
              </a:gs>
            </a:gsLst>
            <a:lin ang="0" scaled="1"/>
            <a:tileRect/>
          </a:gra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テキスト プレースホルダー 11"/>
          <p:cNvSpPr txBox="1">
            <a:spLocks/>
          </p:cNvSpPr>
          <p:nvPr/>
        </p:nvSpPr>
        <p:spPr>
          <a:xfrm>
            <a:off x="3810025" y="1745712"/>
            <a:ext cx="4495775" cy="718215"/>
          </a:xfrm>
          <a:prstGeom prst="rect">
            <a:avLst/>
          </a:prstGeom>
        </p:spPr>
        <p:txBody>
          <a:bodyPr anchor="t">
            <a:noAutofit/>
          </a:bodyPr>
          <a:lstStyle>
            <a:lvl1pPr marL="342900" indent="-342900" algn="ctr" defTabSz="914400" rtl="0" eaLnBrk="1" latinLnBrk="0" hangingPunct="1">
              <a:spcBef>
                <a:spcPct val="20000"/>
              </a:spcBef>
              <a:buFont typeface="Arial" pitchFamily="34" charset="0"/>
              <a:buChar char="•"/>
              <a:defRPr sz="4000" kern="1200" spc="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buNone/>
            </a:pPr>
            <a:r>
              <a:rPr lang="en-US" sz="3200" b="1" dirty="0" err="1">
                <a:solidFill>
                  <a:srgbClr val="C32F3C"/>
                </a:solidFill>
                <a:cs typeface="Arial" pitchFamily="34" charset="0"/>
              </a:rPr>
              <a:t>Pendidikan</a:t>
            </a:r>
            <a:r>
              <a:rPr lang="en-US" sz="3200" b="1" dirty="0">
                <a:solidFill>
                  <a:srgbClr val="C32F3C"/>
                </a:solidFill>
                <a:cs typeface="Arial" pitchFamily="34" charset="0"/>
              </a:rPr>
              <a:t> Agama Islam </a:t>
            </a:r>
            <a:r>
              <a:rPr lang="en-US" sz="3200" b="1" dirty="0" err="1">
                <a:solidFill>
                  <a:srgbClr val="C32F3C"/>
                </a:solidFill>
                <a:cs typeface="Arial" pitchFamily="34" charset="0"/>
              </a:rPr>
              <a:t>dan</a:t>
            </a:r>
            <a:r>
              <a:rPr lang="en-US" sz="3200" b="1" dirty="0">
                <a:solidFill>
                  <a:srgbClr val="C32F3C"/>
                </a:solidFill>
                <a:cs typeface="Arial" pitchFamily="34" charset="0"/>
              </a:rPr>
              <a:t> Budi </a:t>
            </a:r>
            <a:r>
              <a:rPr lang="en-US" sz="3200" b="1" dirty="0" err="1">
                <a:solidFill>
                  <a:srgbClr val="C32F3C"/>
                </a:solidFill>
                <a:cs typeface="Arial" pitchFamily="34" charset="0"/>
              </a:rPr>
              <a:t>Pekerti</a:t>
            </a:r>
            <a:endParaRPr lang="en-US" sz="3200" b="1" dirty="0">
              <a:solidFill>
                <a:srgbClr val="C32F3C"/>
              </a:solidFill>
              <a:cs typeface="Arial" pitchFamily="34" charset="0"/>
            </a:endParaRPr>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60514" y="1025660"/>
            <a:ext cx="2159106" cy="3070091"/>
          </a:xfrm>
          <a:prstGeom prst="rect">
            <a:avLst/>
          </a:prstGeom>
        </p:spPr>
      </p:pic>
    </p:spTree>
    <p:extLst>
      <p:ext uri="{BB962C8B-B14F-4D97-AF65-F5344CB8AC3E}">
        <p14:creationId xmlns:p14="http://schemas.microsoft.com/office/powerpoint/2010/main" val="5727104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500"/>
                                  </p:stCondLst>
                                  <p:iterate type="wd">
                                    <p:tmPct val="10000"/>
                                  </p:iterate>
                                  <p:childTnLst>
                                    <p:set>
                                      <p:cBhvr>
                                        <p:cTn id="6" dur="1" fill="hold">
                                          <p:stCondLst>
                                            <p:cond delay="0"/>
                                          </p:stCondLst>
                                        </p:cTn>
                                        <p:tgtEl>
                                          <p:spTgt spid="10"/>
                                        </p:tgtEl>
                                        <p:attrNameLst>
                                          <p:attrName>style.visibility</p:attrName>
                                        </p:attrNameLst>
                                      </p:cBhvr>
                                      <p:to>
                                        <p:strVal val="visible"/>
                                      </p:to>
                                    </p:set>
                                    <p:anim calcmode="lin" valueType="num">
                                      <p:cBhvr additive="base">
                                        <p:cTn id="7" dur="1000" fill="hold"/>
                                        <p:tgtEl>
                                          <p:spTgt spid="10"/>
                                        </p:tgtEl>
                                        <p:attrNameLst>
                                          <p:attrName>ppt_x</p:attrName>
                                        </p:attrNameLst>
                                      </p:cBhvr>
                                      <p:tavLst>
                                        <p:tav tm="0">
                                          <p:val>
                                            <p:strVal val="#ppt_x"/>
                                          </p:val>
                                        </p:tav>
                                        <p:tav tm="100000">
                                          <p:val>
                                            <p:strVal val="#ppt_x"/>
                                          </p:val>
                                        </p:tav>
                                      </p:tavLst>
                                    </p:anim>
                                    <p:anim calcmode="lin" valueType="num">
                                      <p:cBhvr additive="base">
                                        <p:cTn id="8" dur="1000" fill="hold"/>
                                        <p:tgtEl>
                                          <p:spTgt spid="10"/>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500"/>
                                  </p:stCondLst>
                                  <p:childTnLst>
                                    <p:set>
                                      <p:cBhvr>
                                        <p:cTn id="10" dur="1" fill="hold">
                                          <p:stCondLst>
                                            <p:cond delay="0"/>
                                          </p:stCondLst>
                                        </p:cTn>
                                        <p:tgtEl>
                                          <p:spTgt spid="15">
                                            <p:txEl>
                                              <p:pRg st="0" end="0"/>
                                            </p:txEl>
                                          </p:spTgt>
                                        </p:tgtEl>
                                        <p:attrNameLst>
                                          <p:attrName>style.visibility</p:attrName>
                                        </p:attrNameLst>
                                      </p:cBhvr>
                                      <p:to>
                                        <p:strVal val="visible"/>
                                      </p:to>
                                    </p:set>
                                    <p:anim calcmode="lin" valueType="num">
                                      <p:cBhvr additive="base">
                                        <p:cTn id="11" dur="1000" fill="hold"/>
                                        <p:tgtEl>
                                          <p:spTgt spid="15">
                                            <p:txEl>
                                              <p:pRg st="0" end="0"/>
                                            </p:txEl>
                                          </p:spTgt>
                                        </p:tgtEl>
                                        <p:attrNameLst>
                                          <p:attrName>ppt_x</p:attrName>
                                        </p:attrNameLst>
                                      </p:cBhvr>
                                      <p:tavLst>
                                        <p:tav tm="0">
                                          <p:val>
                                            <p:strVal val="1+#ppt_w/2"/>
                                          </p:val>
                                        </p:tav>
                                        <p:tav tm="100000">
                                          <p:val>
                                            <p:strVal val="#ppt_x"/>
                                          </p:val>
                                        </p:tav>
                                      </p:tavLst>
                                    </p:anim>
                                    <p:anim calcmode="lin" valueType="num">
                                      <p:cBhvr additive="base">
                                        <p:cTn id="12" dur="1000" fill="hold"/>
                                        <p:tgtEl>
                                          <p:spTgt spid="15">
                                            <p:txEl>
                                              <p:pRg st="0" end="0"/>
                                            </p:txEl>
                                          </p:spTgt>
                                        </p:tgtEl>
                                        <p:attrNameLst>
                                          <p:attrName>ppt_y</p:attrName>
                                        </p:attrNameLst>
                                      </p:cBhvr>
                                      <p:tavLst>
                                        <p:tav tm="0">
                                          <p:val>
                                            <p:strVal val="#ppt_y"/>
                                          </p:val>
                                        </p:tav>
                                        <p:tav tm="100000">
                                          <p:val>
                                            <p:strVal val="#ppt_y"/>
                                          </p:val>
                                        </p:tav>
                                      </p:tavLst>
                                    </p:anim>
                                  </p:childTnLst>
                                </p:cTn>
                              </p:par>
                            </p:childTnLst>
                          </p:cTn>
                        </p:par>
                        <p:par>
                          <p:cTn id="13" fill="hold">
                            <p:stCondLst>
                              <p:cond delay="1600"/>
                            </p:stCondLst>
                            <p:childTnLst>
                              <p:par>
                                <p:cTn id="14" presetID="16" presetClass="entr" presetSubtype="37"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barn(outVertical)">
                                      <p:cBhvr>
                                        <p:cTn id="16" dur="1000"/>
                                        <p:tgtEl>
                                          <p:spTgt spid="9"/>
                                        </p:tgtEl>
                                      </p:cBhvr>
                                    </p:animEffect>
                                  </p:childTnLst>
                                </p:cTn>
                              </p:par>
                              <p:par>
                                <p:cTn id="17" presetID="53" presetClass="entr" presetSubtype="16" fill="hold" grpId="0" nodeType="withEffect">
                                  <p:stCondLst>
                                    <p:cond delay="250"/>
                                  </p:stCondLst>
                                  <p:childTnLst>
                                    <p:set>
                                      <p:cBhvr>
                                        <p:cTn id="18" dur="1" fill="hold">
                                          <p:stCondLst>
                                            <p:cond delay="0"/>
                                          </p:stCondLst>
                                        </p:cTn>
                                        <p:tgtEl>
                                          <p:spTgt spid="11"/>
                                        </p:tgtEl>
                                        <p:attrNameLst>
                                          <p:attrName>style.visibility</p:attrName>
                                        </p:attrNameLst>
                                      </p:cBhvr>
                                      <p:to>
                                        <p:strVal val="visible"/>
                                      </p:to>
                                    </p:set>
                                    <p:anim calcmode="lin" valueType="num">
                                      <p:cBhvr>
                                        <p:cTn id="19" dur="1000" fill="hold"/>
                                        <p:tgtEl>
                                          <p:spTgt spid="11"/>
                                        </p:tgtEl>
                                        <p:attrNameLst>
                                          <p:attrName>ppt_w</p:attrName>
                                        </p:attrNameLst>
                                      </p:cBhvr>
                                      <p:tavLst>
                                        <p:tav tm="0">
                                          <p:val>
                                            <p:fltVal val="0"/>
                                          </p:val>
                                        </p:tav>
                                        <p:tav tm="100000">
                                          <p:val>
                                            <p:strVal val="#ppt_w"/>
                                          </p:val>
                                        </p:tav>
                                      </p:tavLst>
                                    </p:anim>
                                    <p:anim calcmode="lin" valueType="num">
                                      <p:cBhvr>
                                        <p:cTn id="20" dur="1000" fill="hold"/>
                                        <p:tgtEl>
                                          <p:spTgt spid="11"/>
                                        </p:tgtEl>
                                        <p:attrNameLst>
                                          <p:attrName>ppt_h</p:attrName>
                                        </p:attrNameLst>
                                      </p:cBhvr>
                                      <p:tavLst>
                                        <p:tav tm="0">
                                          <p:val>
                                            <p:fltVal val="0"/>
                                          </p:val>
                                        </p:tav>
                                        <p:tav tm="100000">
                                          <p:val>
                                            <p:strVal val="#ppt_h"/>
                                          </p:val>
                                        </p:tav>
                                      </p:tavLst>
                                    </p:anim>
                                    <p:animEffect transition="in" filter="fade">
                                      <p:cBhvr>
                                        <p:cTn id="21"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659"/>
        <p:cNvGrpSpPr/>
        <p:nvPr/>
      </p:nvGrpSpPr>
      <p:grpSpPr>
        <a:xfrm>
          <a:off x="0" y="0"/>
          <a:ext cx="0" cy="0"/>
          <a:chOff x="0" y="0"/>
          <a:chExt cx="0" cy="0"/>
        </a:xfrm>
      </p:grpSpPr>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0999" y="898375"/>
            <a:ext cx="8153777" cy="3581400"/>
          </a:xfrm>
          <a:prstGeom prst="rect">
            <a:avLst/>
          </a:prstGeom>
        </p:spPr>
      </p:pic>
      <p:sp>
        <p:nvSpPr>
          <p:cNvPr id="6" name="TextBox 5">
            <a:extLst>
              <a:ext uri="{FF2B5EF4-FFF2-40B4-BE49-F238E27FC236}">
                <a16:creationId xmlns:a16="http://schemas.microsoft.com/office/drawing/2014/main" xmlns="" id="{8EAE7ED7-09C9-39BA-D0C7-5AFF2E95C69D}"/>
              </a:ext>
            </a:extLst>
          </p:cNvPr>
          <p:cNvSpPr txBox="1"/>
          <p:nvPr/>
        </p:nvSpPr>
        <p:spPr>
          <a:xfrm>
            <a:off x="304800" y="113128"/>
            <a:ext cx="5548886" cy="400110"/>
          </a:xfrm>
          <a:prstGeom prst="rect">
            <a:avLst/>
          </a:prstGeom>
          <a:noFill/>
        </p:spPr>
        <p:txBody>
          <a:bodyPr wrap="square" rtlCol="0">
            <a:spAutoFit/>
          </a:bodyPr>
          <a:lstStyle/>
          <a:p>
            <a:r>
              <a:rPr lang="en-US" sz="2000" spc="300" dirty="0" err="1">
                <a:latin typeface="+mj-lt"/>
              </a:rPr>
              <a:t>Dalil</a:t>
            </a:r>
            <a:r>
              <a:rPr lang="en-US" sz="2000" spc="300" dirty="0">
                <a:latin typeface="+mj-lt"/>
              </a:rPr>
              <a:t> </a:t>
            </a:r>
            <a:r>
              <a:rPr lang="en-US" sz="2000" spc="300" dirty="0" err="1">
                <a:latin typeface="+mj-lt"/>
              </a:rPr>
              <a:t>tentang</a:t>
            </a:r>
            <a:r>
              <a:rPr lang="en-US" sz="2000" spc="300" dirty="0">
                <a:latin typeface="+mj-lt"/>
              </a:rPr>
              <a:t> </a:t>
            </a:r>
            <a:r>
              <a:rPr lang="en-US" sz="2000" spc="300" dirty="0" err="1">
                <a:latin typeface="+mj-lt"/>
              </a:rPr>
              <a:t>Kontrol</a:t>
            </a:r>
            <a:r>
              <a:rPr lang="en-US" sz="2000" spc="300" dirty="0">
                <a:latin typeface="+mj-lt"/>
              </a:rPr>
              <a:t> </a:t>
            </a:r>
            <a:r>
              <a:rPr lang="en-US" sz="2000" spc="300" dirty="0" err="1">
                <a:latin typeface="+mj-lt"/>
              </a:rPr>
              <a:t>Diri</a:t>
            </a:r>
            <a:r>
              <a:rPr lang="en-US" sz="2000" spc="300" dirty="0">
                <a:latin typeface="+mj-lt"/>
              </a:rPr>
              <a:t>   </a:t>
            </a:r>
            <a:endParaRPr lang="en-ID" sz="2000" spc="300" dirty="0">
              <a:latin typeface="+mj-lt"/>
            </a:endParaRPr>
          </a:p>
        </p:txBody>
      </p:sp>
      <p:sp>
        <p:nvSpPr>
          <p:cNvPr id="19" name="TextBox 18">
            <a:extLst>
              <a:ext uri="{FF2B5EF4-FFF2-40B4-BE49-F238E27FC236}">
                <a16:creationId xmlns:a16="http://schemas.microsoft.com/office/drawing/2014/main" xmlns="" id="{879DBB25-CFE7-3706-CE6C-A87AD2EBF6D1}"/>
              </a:ext>
            </a:extLst>
          </p:cNvPr>
          <p:cNvSpPr txBox="1"/>
          <p:nvPr/>
        </p:nvSpPr>
        <p:spPr>
          <a:xfrm>
            <a:off x="914400" y="1168516"/>
            <a:ext cx="6690122" cy="1569660"/>
          </a:xfrm>
          <a:prstGeom prst="rect">
            <a:avLst/>
          </a:prstGeom>
          <a:noFill/>
        </p:spPr>
        <p:txBody>
          <a:bodyPr wrap="square">
            <a:spAutoFit/>
          </a:bodyPr>
          <a:lstStyle/>
          <a:p>
            <a:pPr algn="r"/>
            <a:r>
              <a:rPr lang="ar-DZ" sz="2400" b="1" dirty="0">
                <a:cs typeface="+mj-cs"/>
              </a:rPr>
              <a:t>وَسَارِعُوْٓا اِلٰى مَغْفِرَةٍ مِّنْ رَّبِّكُمْ وَجَنَّةٍ عَرْضُهَا السَّمٰوٰتُ وَالْاَرْضُۙ اُعِدَّتْ لِلْمُتَّقِيْنَۙ ( ١٣٣) الَّذِيْنَ يُنْفِقُوْنَ فِى السَّرَّۤاءِ وَالضَّرَّۤاءِ وَالْكَاظِمِيْنَ الْغَيْظَ وَالْعَافِيْنَ عَنِ النَّاسِۗ وَاللّٰهُ يُحِبُّ الْمُحْسِنِيْنَۚ (١٣٤)</a:t>
            </a:r>
            <a:r>
              <a:rPr lang="ar-DZ" sz="3200" dirty="0">
                <a:latin typeface="Adobe Naskh Medium" panose="01010101010101010101" pitchFamily="50" charset="-78"/>
                <a:cs typeface="+mj-cs"/>
              </a:rPr>
              <a:t/>
            </a:r>
            <a:br>
              <a:rPr lang="ar-DZ" sz="3200" dirty="0">
                <a:latin typeface="Adobe Naskh Medium" panose="01010101010101010101" pitchFamily="50" charset="-78"/>
                <a:cs typeface="+mj-cs"/>
              </a:rPr>
            </a:br>
            <a:endParaRPr lang="en-ID" sz="2400" dirty="0">
              <a:latin typeface="Adobe Naskh Medium" panose="01010101010101010101" pitchFamily="50" charset="-78"/>
              <a:cs typeface="+mj-cs"/>
            </a:endParaRPr>
          </a:p>
        </p:txBody>
      </p:sp>
      <p:sp>
        <p:nvSpPr>
          <p:cNvPr id="20" name="TextBox 19">
            <a:extLst>
              <a:ext uri="{FF2B5EF4-FFF2-40B4-BE49-F238E27FC236}">
                <a16:creationId xmlns:a16="http://schemas.microsoft.com/office/drawing/2014/main" xmlns="" id="{1A4E801C-8C43-001A-24CF-36E111CB09B7}"/>
              </a:ext>
            </a:extLst>
          </p:cNvPr>
          <p:cNvSpPr txBox="1"/>
          <p:nvPr/>
        </p:nvSpPr>
        <p:spPr>
          <a:xfrm>
            <a:off x="971738" y="2463728"/>
            <a:ext cx="6972300" cy="1754326"/>
          </a:xfrm>
          <a:prstGeom prst="rect">
            <a:avLst/>
          </a:prstGeom>
          <a:noFill/>
        </p:spPr>
        <p:txBody>
          <a:bodyPr wrap="square">
            <a:spAutoFit/>
          </a:bodyPr>
          <a:lstStyle/>
          <a:p>
            <a:pPr algn="just"/>
            <a:r>
              <a:rPr lang="en-ID" dirty="0"/>
              <a:t>Dan </a:t>
            </a:r>
            <a:r>
              <a:rPr lang="en-ID" dirty="0" err="1"/>
              <a:t>bersegeralah</a:t>
            </a:r>
            <a:r>
              <a:rPr lang="en-ID" dirty="0"/>
              <a:t> </a:t>
            </a:r>
            <a:r>
              <a:rPr lang="en-ID" dirty="0" err="1"/>
              <a:t>kamu</a:t>
            </a:r>
            <a:r>
              <a:rPr lang="en-ID" dirty="0"/>
              <a:t> </a:t>
            </a:r>
            <a:r>
              <a:rPr lang="en-ID" dirty="0" err="1"/>
              <a:t>mencari</a:t>
            </a:r>
            <a:r>
              <a:rPr lang="en-ID" dirty="0"/>
              <a:t> </a:t>
            </a:r>
            <a:r>
              <a:rPr lang="en-ID" dirty="0" err="1"/>
              <a:t>ampunan</a:t>
            </a:r>
            <a:r>
              <a:rPr lang="en-ID" dirty="0"/>
              <a:t> </a:t>
            </a:r>
            <a:r>
              <a:rPr lang="en-ID" dirty="0" err="1"/>
              <a:t>dari</a:t>
            </a:r>
            <a:r>
              <a:rPr lang="en-ID" dirty="0"/>
              <a:t> </a:t>
            </a:r>
            <a:r>
              <a:rPr lang="en-ID" dirty="0" err="1"/>
              <a:t>Tuhanmu</a:t>
            </a:r>
            <a:r>
              <a:rPr lang="en-ID" dirty="0"/>
              <a:t> dan </a:t>
            </a:r>
            <a:r>
              <a:rPr lang="en-ID" dirty="0" err="1"/>
              <a:t>mendapatkan</a:t>
            </a:r>
            <a:r>
              <a:rPr lang="en-ID" dirty="0"/>
              <a:t> </a:t>
            </a:r>
            <a:r>
              <a:rPr lang="en-ID" dirty="0" err="1"/>
              <a:t>surga</a:t>
            </a:r>
            <a:r>
              <a:rPr lang="en-ID" dirty="0"/>
              <a:t> yang </a:t>
            </a:r>
            <a:r>
              <a:rPr lang="en-ID" dirty="0" err="1"/>
              <a:t>luasnya</a:t>
            </a:r>
            <a:r>
              <a:rPr lang="en-ID" dirty="0"/>
              <a:t> </a:t>
            </a:r>
            <a:r>
              <a:rPr lang="en-ID" dirty="0" err="1"/>
              <a:t>seluas</a:t>
            </a:r>
            <a:r>
              <a:rPr lang="en-ID" dirty="0"/>
              <a:t> </a:t>
            </a:r>
            <a:r>
              <a:rPr lang="en-ID" dirty="0" err="1"/>
              <a:t>langit</a:t>
            </a:r>
            <a:r>
              <a:rPr lang="en-ID" dirty="0"/>
              <a:t> dan </a:t>
            </a:r>
            <a:r>
              <a:rPr lang="en-ID" dirty="0" err="1"/>
              <a:t>bumi</a:t>
            </a:r>
            <a:r>
              <a:rPr lang="en-ID" dirty="0"/>
              <a:t> yang </a:t>
            </a:r>
            <a:r>
              <a:rPr lang="en-ID" dirty="0" err="1"/>
              <a:t>disediakan</a:t>
            </a:r>
            <a:r>
              <a:rPr lang="en-ID" dirty="0"/>
              <a:t> </a:t>
            </a:r>
            <a:r>
              <a:rPr lang="en-ID" dirty="0" err="1"/>
              <a:t>bagi</a:t>
            </a:r>
            <a:r>
              <a:rPr lang="en-ID" dirty="0"/>
              <a:t> orang-orang yang </a:t>
            </a:r>
            <a:r>
              <a:rPr lang="en-ID" dirty="0" err="1"/>
              <a:t>bertakwa</a:t>
            </a:r>
            <a:r>
              <a:rPr lang="en-US" dirty="0"/>
              <a:t> (133) </a:t>
            </a:r>
            <a:r>
              <a:rPr lang="en-ID" dirty="0"/>
              <a:t>(</a:t>
            </a:r>
            <a:r>
              <a:rPr lang="en-ID" dirty="0" err="1"/>
              <a:t>yaitu</a:t>
            </a:r>
            <a:r>
              <a:rPr lang="en-ID" dirty="0"/>
              <a:t>) orang yang </a:t>
            </a:r>
            <a:r>
              <a:rPr lang="en-ID" dirty="0" err="1"/>
              <a:t>berinfak</a:t>
            </a:r>
            <a:r>
              <a:rPr lang="en-ID" dirty="0"/>
              <a:t>, </a:t>
            </a:r>
            <a:r>
              <a:rPr lang="en-ID" dirty="0" err="1"/>
              <a:t>baik</a:t>
            </a:r>
            <a:r>
              <a:rPr lang="en-ID" dirty="0"/>
              <a:t> di </a:t>
            </a:r>
            <a:r>
              <a:rPr lang="en-ID" dirty="0" err="1"/>
              <a:t>waktu</a:t>
            </a:r>
            <a:r>
              <a:rPr lang="en-ID" dirty="0"/>
              <a:t> </a:t>
            </a:r>
            <a:r>
              <a:rPr lang="en-ID" dirty="0" err="1"/>
              <a:t>lapang</a:t>
            </a:r>
            <a:r>
              <a:rPr lang="en-ID" dirty="0"/>
              <a:t> </a:t>
            </a:r>
            <a:r>
              <a:rPr lang="en-ID" dirty="0" err="1"/>
              <a:t>maupun</a:t>
            </a:r>
            <a:r>
              <a:rPr lang="en-ID" dirty="0"/>
              <a:t> </a:t>
            </a:r>
            <a:r>
              <a:rPr lang="en-ID" dirty="0" err="1"/>
              <a:t>sempit</a:t>
            </a:r>
            <a:r>
              <a:rPr lang="en-ID" dirty="0"/>
              <a:t>, dan orang-orang yang </a:t>
            </a:r>
            <a:r>
              <a:rPr lang="en-ID" dirty="0" err="1"/>
              <a:t>menahan</a:t>
            </a:r>
            <a:r>
              <a:rPr lang="en-ID" dirty="0"/>
              <a:t> </a:t>
            </a:r>
            <a:r>
              <a:rPr lang="en-ID" dirty="0" err="1"/>
              <a:t>amarahnya</a:t>
            </a:r>
            <a:r>
              <a:rPr lang="en-ID" dirty="0"/>
              <a:t> dan </a:t>
            </a:r>
            <a:r>
              <a:rPr lang="en-ID" dirty="0" err="1"/>
              <a:t>memaafkan</a:t>
            </a:r>
            <a:r>
              <a:rPr lang="en-ID" dirty="0"/>
              <a:t> (</a:t>
            </a:r>
            <a:r>
              <a:rPr lang="en-ID" dirty="0" err="1"/>
              <a:t>kesalahan</a:t>
            </a:r>
            <a:r>
              <a:rPr lang="en-ID" dirty="0"/>
              <a:t>) orang lain. Dan Allah </a:t>
            </a:r>
            <a:r>
              <a:rPr lang="en-ID" dirty="0" err="1"/>
              <a:t>mencintai</a:t>
            </a:r>
            <a:r>
              <a:rPr lang="en-ID" dirty="0"/>
              <a:t> orang yang </a:t>
            </a:r>
            <a:r>
              <a:rPr lang="en-ID" dirty="0" err="1"/>
              <a:t>berbuat</a:t>
            </a:r>
            <a:r>
              <a:rPr lang="en-ID" dirty="0"/>
              <a:t> </a:t>
            </a:r>
            <a:r>
              <a:rPr lang="en-ID" dirty="0" err="1"/>
              <a:t>kebaikan</a:t>
            </a:r>
            <a:r>
              <a:rPr lang="en-ID" dirty="0"/>
              <a:t> (134). </a:t>
            </a:r>
            <a:r>
              <a:rPr lang="en-ID" dirty="0">
                <a:latin typeface="+mj-lt"/>
              </a:rPr>
              <a:t>(</a:t>
            </a:r>
            <a:r>
              <a:rPr lang="en-US" dirty="0">
                <a:solidFill>
                  <a:schemeClr val="tx1">
                    <a:lumMod val="75000"/>
                  </a:schemeClr>
                </a:solidFill>
                <a:latin typeface="+mj-lt"/>
              </a:rPr>
              <a:t>Q.S. At-</a:t>
            </a:r>
            <a:r>
              <a:rPr lang="en-US" dirty="0" err="1">
                <a:solidFill>
                  <a:schemeClr val="tx1">
                    <a:lumMod val="75000"/>
                  </a:schemeClr>
                </a:solidFill>
                <a:latin typeface="+mj-lt"/>
              </a:rPr>
              <a:t>Taubah</a:t>
            </a:r>
            <a:r>
              <a:rPr lang="en-US" dirty="0">
                <a:solidFill>
                  <a:schemeClr val="tx1">
                    <a:lumMod val="75000"/>
                  </a:schemeClr>
                </a:solidFill>
                <a:latin typeface="+mj-lt"/>
              </a:rPr>
              <a:t>/3: 133-134 ).</a:t>
            </a:r>
            <a:endParaRPr lang="en-ID" dirty="0">
              <a:solidFill>
                <a:schemeClr val="tx1">
                  <a:lumMod val="75000"/>
                </a:schemeClr>
              </a:solidFill>
              <a:latin typeface="+mj-lt"/>
            </a:endParaRPr>
          </a:p>
        </p:txBody>
      </p:sp>
      <p:sp>
        <p:nvSpPr>
          <p:cNvPr id="8" name="Rectangle: Rounded Corners 7">
            <a:extLst>
              <a:ext uri="{FF2B5EF4-FFF2-40B4-BE49-F238E27FC236}">
                <a16:creationId xmlns:a16="http://schemas.microsoft.com/office/drawing/2014/main" xmlns="" id="{867F3A46-F6CD-18C1-AF9C-72BF526CDDB9}"/>
              </a:ext>
            </a:extLst>
          </p:cNvPr>
          <p:cNvSpPr/>
          <p:nvPr/>
        </p:nvSpPr>
        <p:spPr>
          <a:xfrm>
            <a:off x="304800" y="517258"/>
            <a:ext cx="2984061" cy="269146"/>
          </a:xfrm>
          <a:prstGeom prst="roundRect">
            <a:avLst/>
          </a:prstGeom>
          <a:solidFill>
            <a:schemeClr val="bg2">
              <a:lumMod val="60000"/>
              <a:lumOff val="40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tx1">
                    <a:lumMod val="75000"/>
                  </a:schemeClr>
                </a:solidFill>
                <a:latin typeface="+mj-lt"/>
              </a:rPr>
              <a:t>Q.S. At-</a:t>
            </a:r>
            <a:r>
              <a:rPr lang="en-US" dirty="0" err="1">
                <a:solidFill>
                  <a:schemeClr val="tx1">
                    <a:lumMod val="75000"/>
                  </a:schemeClr>
                </a:solidFill>
                <a:latin typeface="+mj-lt"/>
              </a:rPr>
              <a:t>Taubah</a:t>
            </a:r>
            <a:r>
              <a:rPr lang="en-US" dirty="0">
                <a:solidFill>
                  <a:schemeClr val="tx1">
                    <a:lumMod val="75000"/>
                  </a:schemeClr>
                </a:solidFill>
                <a:latin typeface="+mj-lt"/>
              </a:rPr>
              <a:t>/3: 133-134 </a:t>
            </a:r>
            <a:endParaRPr lang="en-ID" dirty="0">
              <a:solidFill>
                <a:schemeClr val="tx1">
                  <a:lumMod val="75000"/>
                </a:schemeClr>
              </a:solidFill>
              <a:latin typeface="+mj-lt"/>
            </a:endParaRPr>
          </a:p>
        </p:txBody>
      </p:sp>
    </p:spTree>
    <p:extLst>
      <p:ext uri="{BB962C8B-B14F-4D97-AF65-F5344CB8AC3E}">
        <p14:creationId xmlns:p14="http://schemas.microsoft.com/office/powerpoint/2010/main" val="4058308666"/>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6" presetClass="entr" presetSubtype="21"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barn(inVertical)">
                                      <p:cBhvr>
                                        <p:cTn id="15" dur="500"/>
                                        <p:tgtEl>
                                          <p:spTgt spid="11"/>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9" grpId="0"/>
      <p:bldP spid="20" grpId="0"/>
      <p:bldP spid="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659"/>
        <p:cNvGrpSpPr/>
        <p:nvPr/>
      </p:nvGrpSpPr>
      <p:grpSpPr>
        <a:xfrm>
          <a:off x="0" y="0"/>
          <a:ext cx="0" cy="0"/>
          <a:chOff x="0" y="0"/>
          <a:chExt cx="0" cy="0"/>
        </a:xfrm>
      </p:grpSpPr>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1000" y="895350"/>
            <a:ext cx="8153777" cy="3730892"/>
          </a:xfrm>
          <a:prstGeom prst="rect">
            <a:avLst/>
          </a:prstGeom>
        </p:spPr>
      </p:pic>
      <p:sp>
        <p:nvSpPr>
          <p:cNvPr id="6" name="TextBox 5">
            <a:extLst>
              <a:ext uri="{FF2B5EF4-FFF2-40B4-BE49-F238E27FC236}">
                <a16:creationId xmlns:a16="http://schemas.microsoft.com/office/drawing/2014/main" xmlns="" id="{8EAE7ED7-09C9-39BA-D0C7-5AFF2E95C69D}"/>
              </a:ext>
            </a:extLst>
          </p:cNvPr>
          <p:cNvSpPr txBox="1"/>
          <p:nvPr/>
        </p:nvSpPr>
        <p:spPr>
          <a:xfrm>
            <a:off x="304800" y="113128"/>
            <a:ext cx="5548886" cy="400110"/>
          </a:xfrm>
          <a:prstGeom prst="rect">
            <a:avLst/>
          </a:prstGeom>
          <a:noFill/>
        </p:spPr>
        <p:txBody>
          <a:bodyPr wrap="square" rtlCol="0">
            <a:spAutoFit/>
          </a:bodyPr>
          <a:lstStyle/>
          <a:p>
            <a:r>
              <a:rPr lang="en-US" sz="2000" spc="300" dirty="0" err="1">
                <a:latin typeface="+mj-lt"/>
              </a:rPr>
              <a:t>Dalil</a:t>
            </a:r>
            <a:r>
              <a:rPr lang="en-US" sz="2000" spc="300" dirty="0">
                <a:latin typeface="+mj-lt"/>
              </a:rPr>
              <a:t> </a:t>
            </a:r>
            <a:r>
              <a:rPr lang="en-US" sz="2000" spc="300" dirty="0" err="1">
                <a:latin typeface="+mj-lt"/>
              </a:rPr>
              <a:t>tentang</a:t>
            </a:r>
            <a:r>
              <a:rPr lang="en-US" sz="2000" spc="300" dirty="0">
                <a:latin typeface="+mj-lt"/>
              </a:rPr>
              <a:t> </a:t>
            </a:r>
            <a:r>
              <a:rPr lang="en-US" sz="2000" spc="300" dirty="0" err="1">
                <a:latin typeface="+mj-lt"/>
              </a:rPr>
              <a:t>Kontrol</a:t>
            </a:r>
            <a:r>
              <a:rPr lang="en-US" sz="2000" spc="300" dirty="0">
                <a:latin typeface="+mj-lt"/>
              </a:rPr>
              <a:t> </a:t>
            </a:r>
            <a:r>
              <a:rPr lang="en-US" sz="2000" spc="300" dirty="0" err="1">
                <a:latin typeface="+mj-lt"/>
              </a:rPr>
              <a:t>Diri</a:t>
            </a:r>
            <a:r>
              <a:rPr lang="en-US" sz="2000" spc="300" dirty="0">
                <a:latin typeface="+mj-lt"/>
              </a:rPr>
              <a:t>   </a:t>
            </a:r>
            <a:endParaRPr lang="en-ID" sz="2000" spc="300" dirty="0">
              <a:latin typeface="+mj-lt"/>
            </a:endParaRPr>
          </a:p>
        </p:txBody>
      </p:sp>
      <p:sp>
        <p:nvSpPr>
          <p:cNvPr id="19" name="TextBox 18">
            <a:extLst>
              <a:ext uri="{FF2B5EF4-FFF2-40B4-BE49-F238E27FC236}">
                <a16:creationId xmlns:a16="http://schemas.microsoft.com/office/drawing/2014/main" xmlns="" id="{879DBB25-CFE7-3706-CE6C-A87AD2EBF6D1}"/>
              </a:ext>
            </a:extLst>
          </p:cNvPr>
          <p:cNvSpPr txBox="1"/>
          <p:nvPr/>
        </p:nvSpPr>
        <p:spPr>
          <a:xfrm>
            <a:off x="838200" y="1168516"/>
            <a:ext cx="6972300" cy="1569660"/>
          </a:xfrm>
          <a:prstGeom prst="rect">
            <a:avLst/>
          </a:prstGeom>
          <a:noFill/>
        </p:spPr>
        <p:txBody>
          <a:bodyPr wrap="square">
            <a:spAutoFit/>
          </a:bodyPr>
          <a:lstStyle/>
          <a:p>
            <a:pPr algn="r"/>
            <a:r>
              <a:rPr lang="ar-DZ" sz="2400" b="1" dirty="0">
                <a:cs typeface="+mj-cs"/>
              </a:rPr>
              <a:t>عَنْ فضالة بن عُبَيْد, قال: قال رسولُ اللهِ صلَّى اللهُ عليه وسلَّم في حجَّةِ الوداعِ: ألَا أُخبِرُكم بالمؤمنِ: مَن أمِنه النَّاسُ على أموالِهم وأنفسِهم والمسلمُ مَن سلِم النَّاسُ مِن لسانِه ويدِه والمجاهدُ مَن جاهَد نفسَه في طاعةِ اللهِ والمهاجرُ مَن هجَر الخطايا والذُّنوبَ. (رواه أحمد)</a:t>
            </a:r>
          </a:p>
        </p:txBody>
      </p:sp>
      <p:sp>
        <p:nvSpPr>
          <p:cNvPr id="8" name="Rectangle: Rounded Corners 7">
            <a:extLst>
              <a:ext uri="{FF2B5EF4-FFF2-40B4-BE49-F238E27FC236}">
                <a16:creationId xmlns:a16="http://schemas.microsoft.com/office/drawing/2014/main" xmlns="" id="{867F3A46-F6CD-18C1-AF9C-72BF526CDDB9}"/>
              </a:ext>
            </a:extLst>
          </p:cNvPr>
          <p:cNvSpPr/>
          <p:nvPr/>
        </p:nvSpPr>
        <p:spPr>
          <a:xfrm>
            <a:off x="304800" y="517258"/>
            <a:ext cx="2984061" cy="269146"/>
          </a:xfrm>
          <a:prstGeom prst="roundRect">
            <a:avLst/>
          </a:prstGeom>
          <a:solidFill>
            <a:schemeClr val="bg2">
              <a:lumMod val="60000"/>
              <a:lumOff val="40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tx1">
                    <a:lumMod val="75000"/>
                  </a:schemeClr>
                </a:solidFill>
                <a:latin typeface="+mj-lt"/>
              </a:rPr>
              <a:t>Hadis Riwayat Ahmad </a:t>
            </a:r>
            <a:endParaRPr lang="en-ID" dirty="0">
              <a:solidFill>
                <a:schemeClr val="tx1">
                  <a:lumMod val="75000"/>
                </a:schemeClr>
              </a:solidFill>
              <a:latin typeface="+mj-lt"/>
            </a:endParaRPr>
          </a:p>
        </p:txBody>
      </p:sp>
      <p:sp>
        <p:nvSpPr>
          <p:cNvPr id="2" name="TextBox 1">
            <a:extLst>
              <a:ext uri="{FF2B5EF4-FFF2-40B4-BE49-F238E27FC236}">
                <a16:creationId xmlns:a16="http://schemas.microsoft.com/office/drawing/2014/main" xmlns="" id="{E76ACD0A-2102-769C-AB92-52EB8697DF02}"/>
              </a:ext>
            </a:extLst>
          </p:cNvPr>
          <p:cNvSpPr txBox="1"/>
          <p:nvPr/>
        </p:nvSpPr>
        <p:spPr>
          <a:xfrm>
            <a:off x="838200" y="2738176"/>
            <a:ext cx="7238812" cy="1569660"/>
          </a:xfrm>
          <a:prstGeom prst="rect">
            <a:avLst/>
          </a:prstGeom>
          <a:noFill/>
        </p:spPr>
        <p:txBody>
          <a:bodyPr wrap="square" rtlCol="0">
            <a:spAutoFit/>
          </a:bodyPr>
          <a:lstStyle/>
          <a:p>
            <a:pPr algn="just"/>
            <a:r>
              <a:rPr lang="en-US" sz="1600" i="1" dirty="0"/>
              <a:t>Dari </a:t>
            </a:r>
            <a:r>
              <a:rPr lang="en-US" sz="1600" i="1" dirty="0" err="1"/>
              <a:t>Fadhalah</a:t>
            </a:r>
            <a:r>
              <a:rPr lang="en-US" sz="1600" i="1" dirty="0"/>
              <a:t> bin Ubaid </a:t>
            </a:r>
            <a:r>
              <a:rPr lang="en-US" sz="1600" i="1" dirty="0" err="1"/>
              <a:t>berkata</a:t>
            </a:r>
            <a:r>
              <a:rPr lang="en-US" sz="1600" i="1" dirty="0"/>
              <a:t>: Rasulullah Saw </a:t>
            </a:r>
            <a:r>
              <a:rPr lang="en-US" sz="1600" i="1" dirty="0" err="1"/>
              <a:t>bersabda</a:t>
            </a:r>
            <a:r>
              <a:rPr lang="en-US" sz="1600" i="1" dirty="0"/>
              <a:t> Ketika haji Wada’: “</a:t>
            </a:r>
            <a:r>
              <a:rPr lang="en-US" sz="1600" i="1" dirty="0" err="1"/>
              <a:t>Maukah</a:t>
            </a:r>
            <a:r>
              <a:rPr lang="en-US" sz="1600" i="1" dirty="0"/>
              <a:t> </a:t>
            </a:r>
            <a:r>
              <a:rPr lang="en-US" sz="1600" i="1" dirty="0" err="1"/>
              <a:t>aku</a:t>
            </a:r>
            <a:r>
              <a:rPr lang="en-US" sz="1600" i="1" dirty="0"/>
              <a:t> </a:t>
            </a:r>
            <a:r>
              <a:rPr lang="en-US" sz="1600" i="1" dirty="0" err="1"/>
              <a:t>kabarkan</a:t>
            </a:r>
            <a:r>
              <a:rPr lang="en-US" sz="1600" i="1" dirty="0"/>
              <a:t> kalian </a:t>
            </a:r>
            <a:r>
              <a:rPr lang="en-US" sz="1600" i="1" dirty="0" err="1"/>
              <a:t>tentang</a:t>
            </a:r>
            <a:r>
              <a:rPr lang="en-US" sz="1600" i="1" dirty="0"/>
              <a:t> </a:t>
            </a:r>
            <a:r>
              <a:rPr lang="en-US" sz="1600" i="1" dirty="0" err="1"/>
              <a:t>ciri</a:t>
            </a:r>
            <a:r>
              <a:rPr lang="en-US" sz="1600" i="1" dirty="0"/>
              <a:t> </a:t>
            </a:r>
            <a:r>
              <a:rPr lang="en-US" sz="1600" i="1" dirty="0" err="1"/>
              <a:t>seorang</a:t>
            </a:r>
            <a:r>
              <a:rPr lang="en-US" sz="1600" i="1" dirty="0"/>
              <a:t> </a:t>
            </a:r>
            <a:r>
              <a:rPr lang="en-US" sz="1600" i="1" dirty="0" err="1"/>
              <a:t>mukmin</a:t>
            </a:r>
            <a:r>
              <a:rPr lang="en-US" sz="1600" i="1" dirty="0"/>
              <a:t>? </a:t>
            </a:r>
            <a:r>
              <a:rPr lang="en-US" sz="1600" i="1" dirty="0" err="1"/>
              <a:t>Yaitu</a:t>
            </a:r>
            <a:r>
              <a:rPr lang="en-US" sz="1600" i="1" dirty="0"/>
              <a:t> orang yang </a:t>
            </a:r>
            <a:r>
              <a:rPr lang="en-US" sz="1600" i="1" dirty="0" err="1"/>
              <a:t>tidak</a:t>
            </a:r>
            <a:r>
              <a:rPr lang="en-US" sz="1600" i="1" dirty="0"/>
              <a:t> </a:t>
            </a:r>
            <a:r>
              <a:rPr lang="en-US" sz="1600" i="1" dirty="0" err="1"/>
              <a:t>mengganggu</a:t>
            </a:r>
            <a:r>
              <a:rPr lang="en-US" sz="1600" i="1" dirty="0"/>
              <a:t> </a:t>
            </a:r>
            <a:r>
              <a:rPr lang="en-US" sz="1600" i="1" dirty="0" err="1"/>
              <a:t>harta</a:t>
            </a:r>
            <a:r>
              <a:rPr lang="en-US" sz="1600" i="1" dirty="0"/>
              <a:t> </a:t>
            </a:r>
            <a:r>
              <a:rPr lang="en-US" sz="1600" i="1" dirty="0" err="1"/>
              <a:t>harta</a:t>
            </a:r>
            <a:r>
              <a:rPr lang="en-US" sz="1600" i="1" dirty="0"/>
              <a:t> dan </a:t>
            </a:r>
            <a:r>
              <a:rPr lang="en-US" sz="1600" i="1" dirty="0" err="1"/>
              <a:t>jiwa</a:t>
            </a:r>
            <a:r>
              <a:rPr lang="en-US" sz="1600" i="1" dirty="0"/>
              <a:t> orang lain. Dan </a:t>
            </a:r>
            <a:r>
              <a:rPr lang="en-US" sz="1600" i="1" dirty="0" err="1"/>
              <a:t>muslim</a:t>
            </a:r>
            <a:r>
              <a:rPr lang="en-US" sz="1600" i="1" dirty="0"/>
              <a:t>, </a:t>
            </a:r>
            <a:r>
              <a:rPr lang="en-US" sz="1600" i="1" dirty="0" err="1"/>
              <a:t>adalah</a:t>
            </a:r>
            <a:r>
              <a:rPr lang="en-US" sz="1600" i="1" dirty="0"/>
              <a:t> orang </a:t>
            </a:r>
            <a:r>
              <a:rPr lang="en-US" sz="1600" i="1" dirty="0" err="1"/>
              <a:t>orang</a:t>
            </a:r>
            <a:r>
              <a:rPr lang="en-US" sz="1600" i="1" dirty="0"/>
              <a:t> yang </a:t>
            </a:r>
            <a:r>
              <a:rPr lang="en-US" sz="1600" i="1" dirty="0" err="1"/>
              <a:t>menjaga</a:t>
            </a:r>
            <a:r>
              <a:rPr lang="en-US" sz="1600" i="1" dirty="0"/>
              <a:t> </a:t>
            </a:r>
            <a:r>
              <a:rPr lang="en-US" sz="1600" i="1" dirty="0" err="1"/>
              <a:t>lisan</a:t>
            </a:r>
            <a:r>
              <a:rPr lang="en-US" sz="1600" i="1" dirty="0"/>
              <a:t> dan </a:t>
            </a:r>
            <a:r>
              <a:rPr lang="en-US" sz="1600" i="1" dirty="0" err="1"/>
              <a:t>tangannya</a:t>
            </a:r>
            <a:r>
              <a:rPr lang="en-US" sz="1600" i="1" dirty="0"/>
              <a:t> </a:t>
            </a:r>
            <a:r>
              <a:rPr lang="en-US" sz="1600" i="1" dirty="0" err="1"/>
              <a:t>dari</a:t>
            </a:r>
            <a:r>
              <a:rPr lang="en-US" sz="1600" i="1" dirty="0"/>
              <a:t> </a:t>
            </a:r>
            <a:r>
              <a:rPr lang="en-US" sz="1600" i="1" dirty="0" err="1"/>
              <a:t>menyakiti</a:t>
            </a:r>
            <a:r>
              <a:rPr lang="en-US" sz="1600" i="1" dirty="0"/>
              <a:t> orang lain. Dan mujahid, </a:t>
            </a:r>
            <a:r>
              <a:rPr lang="en-US" sz="1600" i="1" dirty="0" err="1"/>
              <a:t>adalah</a:t>
            </a:r>
            <a:r>
              <a:rPr lang="en-US" sz="1600" i="1" dirty="0"/>
              <a:t> orang yang </a:t>
            </a:r>
            <a:r>
              <a:rPr lang="en-US" sz="1600" i="1" dirty="0" err="1"/>
              <a:t>berjihad</a:t>
            </a:r>
            <a:r>
              <a:rPr lang="en-US" sz="1600" i="1" dirty="0"/>
              <a:t> </a:t>
            </a:r>
            <a:r>
              <a:rPr lang="en-US" sz="1600" i="1" dirty="0" err="1"/>
              <a:t>terhadap</a:t>
            </a:r>
            <a:r>
              <a:rPr lang="en-US" sz="1600" i="1" dirty="0"/>
              <a:t> </a:t>
            </a:r>
            <a:r>
              <a:rPr lang="en-US" sz="1600" i="1" dirty="0" err="1"/>
              <a:t>nafsunya</a:t>
            </a:r>
            <a:r>
              <a:rPr lang="en-US" sz="1600" i="1" dirty="0"/>
              <a:t> </a:t>
            </a:r>
            <a:r>
              <a:rPr lang="en-US" sz="1600" i="1" dirty="0" err="1"/>
              <a:t>untuk</a:t>
            </a:r>
            <a:r>
              <a:rPr lang="en-US" sz="1600" i="1" dirty="0"/>
              <a:t> </a:t>
            </a:r>
            <a:r>
              <a:rPr lang="en-US" sz="1600" i="1" dirty="0" err="1"/>
              <a:t>ketaatan</a:t>
            </a:r>
            <a:r>
              <a:rPr lang="en-US" sz="1600" i="1" dirty="0"/>
              <a:t> </a:t>
            </a:r>
            <a:r>
              <a:rPr lang="en-US" sz="1600" i="1" dirty="0" err="1"/>
              <a:t>kepada</a:t>
            </a:r>
            <a:r>
              <a:rPr lang="en-US" sz="1600" i="1" dirty="0"/>
              <a:t> Allah. Dan muhajir </a:t>
            </a:r>
            <a:r>
              <a:rPr lang="en-US" sz="1600" i="1" dirty="0" err="1"/>
              <a:t>adalah</a:t>
            </a:r>
            <a:r>
              <a:rPr lang="en-US" sz="1600" i="1" dirty="0"/>
              <a:t> orang yang </a:t>
            </a:r>
            <a:r>
              <a:rPr lang="en-US" sz="1600" i="1" dirty="0" err="1"/>
              <a:t>meninggalkan</a:t>
            </a:r>
            <a:r>
              <a:rPr lang="en-US" sz="1600" i="1" dirty="0"/>
              <a:t> </a:t>
            </a:r>
            <a:r>
              <a:rPr lang="en-US" sz="1600" i="1" dirty="0" err="1"/>
              <a:t>kesalahan-kesalahan</a:t>
            </a:r>
            <a:r>
              <a:rPr lang="en-US" sz="1600" i="1" dirty="0"/>
              <a:t> dan </a:t>
            </a:r>
            <a:r>
              <a:rPr lang="en-US" sz="1600" i="1" dirty="0" err="1"/>
              <a:t>dosa-dosa</a:t>
            </a:r>
            <a:r>
              <a:rPr lang="en-US" sz="1600" i="1" dirty="0"/>
              <a:t>. </a:t>
            </a:r>
            <a:r>
              <a:rPr lang="en-US" sz="1600" b="1" i="1" dirty="0"/>
              <a:t>(HR. Ahmad).</a:t>
            </a:r>
            <a:endParaRPr lang="en-ID" sz="1600" b="1" i="1" dirty="0"/>
          </a:p>
        </p:txBody>
      </p:sp>
    </p:spTree>
    <p:extLst>
      <p:ext uri="{BB962C8B-B14F-4D97-AF65-F5344CB8AC3E}">
        <p14:creationId xmlns:p14="http://schemas.microsoft.com/office/powerpoint/2010/main" val="3063455024"/>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6" presetClass="entr" presetSubtype="21"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barn(inVertical)">
                                      <p:cBhvr>
                                        <p:cTn id="15" dur="500"/>
                                        <p:tgtEl>
                                          <p:spTgt spid="11"/>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9" grpId="0"/>
      <p:bldP spid="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xmlns="" id="{2A39A9BA-0913-7C64-C5F6-2B3C45163761}"/>
              </a:ext>
            </a:extLst>
          </p:cNvPr>
          <p:cNvSpPr txBox="1"/>
          <p:nvPr/>
        </p:nvSpPr>
        <p:spPr>
          <a:xfrm>
            <a:off x="4876800" y="4393787"/>
            <a:ext cx="2442736" cy="230832"/>
          </a:xfrm>
          <a:prstGeom prst="rect">
            <a:avLst/>
          </a:prstGeom>
          <a:noFill/>
        </p:spPr>
        <p:txBody>
          <a:bodyPr wrap="square" rtlCol="0">
            <a:spAutoFit/>
          </a:bodyPr>
          <a:lstStyle/>
          <a:p>
            <a:r>
              <a:rPr lang="en-US" sz="900" dirty="0" err="1"/>
              <a:t>Sumber</a:t>
            </a:r>
            <a:r>
              <a:rPr lang="en-US" sz="900" dirty="0"/>
              <a:t>: freepik.com/</a:t>
            </a:r>
            <a:r>
              <a:rPr lang="en-US" sz="900" dirty="0" err="1"/>
              <a:t>alaeksandarlittlewolf</a:t>
            </a:r>
            <a:endParaRPr lang="en-ID" sz="900" dirty="0"/>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9050"/>
            <a:ext cx="9143244" cy="5143500"/>
          </a:xfrm>
          <a:prstGeom prst="rect">
            <a:avLst/>
          </a:prstGeom>
        </p:spPr>
      </p:pic>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643669"/>
            <a:ext cx="9143244" cy="499831"/>
          </a:xfrm>
          <a:prstGeom prst="rect">
            <a:avLst/>
          </a:prstGeom>
        </p:spPr>
      </p:pic>
      <p:grpSp>
        <p:nvGrpSpPr>
          <p:cNvPr id="4" name="Group 3"/>
          <p:cNvGrpSpPr/>
          <p:nvPr/>
        </p:nvGrpSpPr>
        <p:grpSpPr>
          <a:xfrm>
            <a:off x="152400" y="133350"/>
            <a:ext cx="3343275" cy="719269"/>
            <a:chOff x="152400" y="133350"/>
            <a:chExt cx="3343275" cy="719269"/>
          </a:xfrm>
        </p:grpSpPr>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2400" y="133350"/>
              <a:ext cx="3343275" cy="719269"/>
            </a:xfrm>
            <a:prstGeom prst="rect">
              <a:avLst/>
            </a:prstGeom>
          </p:spPr>
        </p:pic>
        <p:sp>
          <p:nvSpPr>
            <p:cNvPr id="2" name="TextBox 1">
              <a:extLst>
                <a:ext uri="{FF2B5EF4-FFF2-40B4-BE49-F238E27FC236}">
                  <a16:creationId xmlns:a16="http://schemas.microsoft.com/office/drawing/2014/main" xmlns="" id="{343B2B88-9615-DC9B-03A6-8A8425ED6EAB}"/>
                </a:ext>
              </a:extLst>
            </p:cNvPr>
            <p:cNvSpPr txBox="1"/>
            <p:nvPr/>
          </p:nvSpPr>
          <p:spPr>
            <a:xfrm>
              <a:off x="1143000" y="262151"/>
              <a:ext cx="2352675" cy="461665"/>
            </a:xfrm>
            <a:prstGeom prst="rect">
              <a:avLst/>
            </a:prstGeom>
            <a:noFill/>
          </p:spPr>
          <p:txBody>
            <a:bodyPr wrap="square" rtlCol="0">
              <a:spAutoFit/>
            </a:bodyPr>
            <a:lstStyle/>
            <a:p>
              <a:r>
                <a:rPr lang="en-US" sz="2400" b="1" spc="300" dirty="0" err="1">
                  <a:solidFill>
                    <a:srgbClr val="C00000"/>
                  </a:solidFill>
                  <a:latin typeface="+mj-lt"/>
                </a:rPr>
                <a:t>Kontrol</a:t>
              </a:r>
              <a:r>
                <a:rPr lang="en-US" sz="2400" b="1" spc="300" dirty="0">
                  <a:solidFill>
                    <a:srgbClr val="C00000"/>
                  </a:solidFill>
                  <a:latin typeface="+mj-lt"/>
                </a:rPr>
                <a:t> </a:t>
              </a:r>
              <a:r>
                <a:rPr lang="en-US" sz="2400" b="1" spc="300" dirty="0" err="1">
                  <a:solidFill>
                    <a:srgbClr val="C00000"/>
                  </a:solidFill>
                  <a:latin typeface="+mj-lt"/>
                </a:rPr>
                <a:t>Diri</a:t>
              </a:r>
              <a:r>
                <a:rPr lang="en-US" sz="2400" b="1" spc="300" dirty="0">
                  <a:solidFill>
                    <a:srgbClr val="C00000"/>
                  </a:solidFill>
                  <a:latin typeface="+mj-lt"/>
                </a:rPr>
                <a:t> </a:t>
              </a:r>
              <a:endParaRPr lang="en-ID" sz="2400" b="1" spc="300" dirty="0">
                <a:solidFill>
                  <a:srgbClr val="C00000"/>
                </a:solidFill>
                <a:latin typeface="+mj-lt"/>
              </a:endParaRPr>
            </a:p>
          </p:txBody>
        </p:sp>
      </p:grpSp>
      <p:sp>
        <p:nvSpPr>
          <p:cNvPr id="5" name="Rectangle 4"/>
          <p:cNvSpPr/>
          <p:nvPr/>
        </p:nvSpPr>
        <p:spPr>
          <a:xfrm>
            <a:off x="472550" y="1047750"/>
            <a:ext cx="1820883" cy="400110"/>
          </a:xfrm>
          <a:prstGeom prst="rect">
            <a:avLst/>
          </a:prstGeom>
        </p:spPr>
        <p:txBody>
          <a:bodyPr wrap="none">
            <a:spAutoFit/>
          </a:bodyPr>
          <a:lstStyle/>
          <a:p>
            <a:pPr algn="ctr"/>
            <a:r>
              <a:rPr lang="en-US" sz="2000" b="1" spc="300" dirty="0" err="1">
                <a:solidFill>
                  <a:srgbClr val="005C4A"/>
                </a:solidFill>
              </a:rPr>
              <a:t>Pengertian</a:t>
            </a:r>
            <a:r>
              <a:rPr lang="en-US" sz="2000" b="1" spc="300" dirty="0">
                <a:solidFill>
                  <a:srgbClr val="005C4A"/>
                </a:solidFill>
              </a:rPr>
              <a:t> </a:t>
            </a:r>
          </a:p>
        </p:txBody>
      </p:sp>
      <p:sp>
        <p:nvSpPr>
          <p:cNvPr id="6" name="Rectangle 5"/>
          <p:cNvSpPr/>
          <p:nvPr/>
        </p:nvSpPr>
        <p:spPr>
          <a:xfrm>
            <a:off x="2820746" y="895350"/>
            <a:ext cx="6019800" cy="1477328"/>
          </a:xfrm>
          <a:prstGeom prst="rect">
            <a:avLst/>
          </a:prstGeom>
        </p:spPr>
        <p:txBody>
          <a:bodyPr wrap="square">
            <a:spAutoFit/>
          </a:bodyPr>
          <a:lstStyle/>
          <a:p>
            <a:pPr marL="342900" indent="-342900">
              <a:buFont typeface="Wingdings" panose="05000000000000000000" pitchFamily="2" charset="2"/>
              <a:buChar char="§"/>
            </a:pPr>
            <a:r>
              <a:rPr lang="en-US" dirty="0" err="1"/>
              <a:t>Dalam</a:t>
            </a:r>
            <a:r>
              <a:rPr lang="en-US" dirty="0"/>
              <a:t> Islam, control </a:t>
            </a:r>
            <a:r>
              <a:rPr lang="en-US" dirty="0" err="1"/>
              <a:t>diri</a:t>
            </a:r>
            <a:r>
              <a:rPr lang="en-US" dirty="0"/>
              <a:t> </a:t>
            </a:r>
            <a:r>
              <a:rPr lang="en-US" dirty="0" err="1"/>
              <a:t>disebut</a:t>
            </a:r>
            <a:r>
              <a:rPr lang="en-US" dirty="0"/>
              <a:t> </a:t>
            </a:r>
            <a:r>
              <a:rPr lang="en-US" i="1" dirty="0" err="1"/>
              <a:t>mujahadah</a:t>
            </a:r>
            <a:r>
              <a:rPr lang="en-US" i="1" dirty="0"/>
              <a:t> an-</a:t>
            </a:r>
            <a:r>
              <a:rPr lang="en-US" i="1" dirty="0" err="1"/>
              <a:t>nafs</a:t>
            </a:r>
            <a:r>
              <a:rPr lang="en-US" i="1" dirty="0"/>
              <a:t>.</a:t>
            </a:r>
          </a:p>
          <a:p>
            <a:pPr marL="342900" indent="-342900">
              <a:buFont typeface="Wingdings" panose="05000000000000000000" pitchFamily="2" charset="2"/>
              <a:buChar char="§"/>
            </a:pPr>
            <a:r>
              <a:rPr lang="en-US" dirty="0" err="1"/>
              <a:t>Kemampuan</a:t>
            </a:r>
            <a:r>
              <a:rPr lang="en-US" dirty="0"/>
              <a:t> </a:t>
            </a:r>
            <a:r>
              <a:rPr lang="en-US" dirty="0" err="1"/>
              <a:t>seseorang</a:t>
            </a:r>
            <a:r>
              <a:rPr lang="en-US" dirty="0"/>
              <a:t> </a:t>
            </a:r>
            <a:r>
              <a:rPr lang="en-US" dirty="0" err="1"/>
              <a:t>untuk</a:t>
            </a:r>
            <a:r>
              <a:rPr lang="en-US" dirty="0"/>
              <a:t> </a:t>
            </a:r>
            <a:r>
              <a:rPr lang="en-US" dirty="0" err="1"/>
              <a:t>mengendalikan</a:t>
            </a:r>
            <a:r>
              <a:rPr lang="en-US" dirty="0"/>
              <a:t> </a:t>
            </a:r>
            <a:r>
              <a:rPr lang="en-US" dirty="0" err="1"/>
              <a:t>diri</a:t>
            </a:r>
            <a:r>
              <a:rPr lang="en-US" dirty="0"/>
              <a:t>, </a:t>
            </a:r>
            <a:r>
              <a:rPr lang="en-US" dirty="0" err="1"/>
              <a:t>hati</a:t>
            </a:r>
            <a:r>
              <a:rPr lang="en-US" dirty="0"/>
              <a:t>, </a:t>
            </a:r>
            <a:r>
              <a:rPr lang="en-US" dirty="0" err="1"/>
              <a:t>pikiran</a:t>
            </a:r>
            <a:r>
              <a:rPr lang="en-US" dirty="0"/>
              <a:t>, </a:t>
            </a:r>
            <a:r>
              <a:rPr lang="en-US" dirty="0" err="1"/>
              <a:t>jiwa</a:t>
            </a:r>
            <a:r>
              <a:rPr lang="en-US" dirty="0"/>
              <a:t> dan </a:t>
            </a:r>
            <a:r>
              <a:rPr lang="en-US" dirty="0" err="1"/>
              <a:t>raganya</a:t>
            </a:r>
            <a:r>
              <a:rPr lang="en-US" dirty="0"/>
              <a:t> </a:t>
            </a:r>
            <a:r>
              <a:rPr lang="en-US" dirty="0" err="1"/>
              <a:t>dari</a:t>
            </a:r>
            <a:r>
              <a:rPr lang="en-US" dirty="0"/>
              <a:t> </a:t>
            </a:r>
            <a:r>
              <a:rPr lang="en-US" dirty="0" err="1"/>
              <a:t>pengaruh</a:t>
            </a:r>
            <a:r>
              <a:rPr lang="en-US" dirty="0"/>
              <a:t> negative, agar </a:t>
            </a:r>
            <a:r>
              <a:rPr lang="en-US" dirty="0" err="1"/>
              <a:t>tidak</a:t>
            </a:r>
            <a:r>
              <a:rPr lang="en-US" dirty="0"/>
              <a:t> </a:t>
            </a:r>
            <a:r>
              <a:rPr lang="en-US" dirty="0" err="1"/>
              <a:t>menghasilkan</a:t>
            </a:r>
            <a:r>
              <a:rPr lang="en-US" dirty="0"/>
              <a:t> </a:t>
            </a:r>
            <a:r>
              <a:rPr lang="en-US" dirty="0" err="1"/>
              <a:t>perilaku</a:t>
            </a:r>
            <a:r>
              <a:rPr lang="en-US" dirty="0"/>
              <a:t> yang </a:t>
            </a:r>
            <a:r>
              <a:rPr lang="en-US" dirty="0" err="1"/>
              <a:t>merugikan</a:t>
            </a:r>
            <a:r>
              <a:rPr lang="en-US" dirty="0"/>
              <a:t>. </a:t>
            </a:r>
          </a:p>
          <a:p>
            <a:pPr marL="342900" indent="-342900">
              <a:buFont typeface="Wingdings" panose="05000000000000000000" pitchFamily="2" charset="2"/>
              <a:buChar char="§"/>
            </a:pPr>
            <a:endParaRPr lang="en-ID" i="1" dirty="0"/>
          </a:p>
        </p:txBody>
      </p:sp>
      <p:sp>
        <p:nvSpPr>
          <p:cNvPr id="7" name="Rectangle 6"/>
          <p:cNvSpPr/>
          <p:nvPr/>
        </p:nvSpPr>
        <p:spPr>
          <a:xfrm>
            <a:off x="534746" y="2571750"/>
            <a:ext cx="2643843" cy="707886"/>
          </a:xfrm>
          <a:prstGeom prst="rect">
            <a:avLst/>
          </a:prstGeom>
        </p:spPr>
        <p:txBody>
          <a:bodyPr wrap="square">
            <a:spAutoFit/>
          </a:bodyPr>
          <a:lstStyle/>
          <a:p>
            <a:r>
              <a:rPr lang="en-US" sz="2000" b="1" spc="300" dirty="0" err="1">
                <a:solidFill>
                  <a:srgbClr val="005C4A"/>
                </a:solidFill>
                <a:latin typeface="+mj-lt"/>
              </a:rPr>
              <a:t>Aspek-Aspek</a:t>
            </a:r>
            <a:r>
              <a:rPr lang="en-US" sz="2000" b="1" spc="300" dirty="0">
                <a:solidFill>
                  <a:srgbClr val="005C4A"/>
                </a:solidFill>
                <a:latin typeface="+mj-lt"/>
              </a:rPr>
              <a:t> </a:t>
            </a:r>
            <a:r>
              <a:rPr lang="en-US" sz="2000" b="1" spc="300" dirty="0" err="1">
                <a:solidFill>
                  <a:srgbClr val="005C4A"/>
                </a:solidFill>
                <a:latin typeface="+mj-lt"/>
              </a:rPr>
              <a:t>Kontrol</a:t>
            </a:r>
            <a:r>
              <a:rPr lang="en-US" sz="2000" b="1" spc="300" dirty="0">
                <a:solidFill>
                  <a:srgbClr val="005C4A"/>
                </a:solidFill>
                <a:latin typeface="+mj-lt"/>
              </a:rPr>
              <a:t> </a:t>
            </a:r>
            <a:r>
              <a:rPr lang="en-US" sz="2000" b="1" spc="300" dirty="0" err="1">
                <a:solidFill>
                  <a:srgbClr val="005C4A"/>
                </a:solidFill>
                <a:latin typeface="+mj-lt"/>
              </a:rPr>
              <a:t>Diri</a:t>
            </a:r>
            <a:r>
              <a:rPr lang="en-US" sz="2000" b="1" spc="300" dirty="0">
                <a:solidFill>
                  <a:srgbClr val="005C4A"/>
                </a:solidFill>
                <a:latin typeface="+mj-lt"/>
              </a:rPr>
              <a:t> </a:t>
            </a:r>
          </a:p>
        </p:txBody>
      </p:sp>
      <p:sp>
        <p:nvSpPr>
          <p:cNvPr id="8" name="Rectangle 7"/>
          <p:cNvSpPr/>
          <p:nvPr/>
        </p:nvSpPr>
        <p:spPr>
          <a:xfrm>
            <a:off x="2820745" y="2483541"/>
            <a:ext cx="3178589" cy="1754326"/>
          </a:xfrm>
          <a:prstGeom prst="rect">
            <a:avLst/>
          </a:prstGeom>
        </p:spPr>
        <p:txBody>
          <a:bodyPr wrap="square">
            <a:spAutoFit/>
          </a:bodyPr>
          <a:lstStyle/>
          <a:p>
            <a:pPr marL="285750" indent="-285750">
              <a:buFont typeface="Wingdings" panose="05000000000000000000" pitchFamily="2" charset="2"/>
              <a:buChar char="§"/>
            </a:pPr>
            <a:r>
              <a:rPr lang="en-US" dirty="0" err="1"/>
              <a:t>Kontrol</a:t>
            </a:r>
            <a:r>
              <a:rPr lang="en-US" dirty="0"/>
              <a:t> </a:t>
            </a:r>
            <a:r>
              <a:rPr lang="en-US" dirty="0" err="1"/>
              <a:t>perilaku</a:t>
            </a:r>
            <a:r>
              <a:rPr lang="en-US" dirty="0"/>
              <a:t> </a:t>
            </a:r>
          </a:p>
          <a:p>
            <a:r>
              <a:rPr lang="en-US" i="1" dirty="0"/>
              <a:t>      (self behavior).</a:t>
            </a:r>
          </a:p>
          <a:p>
            <a:pPr marL="285750" indent="-285750">
              <a:buFont typeface="Wingdings" panose="05000000000000000000" pitchFamily="2" charset="2"/>
              <a:buChar char="§"/>
            </a:pPr>
            <a:r>
              <a:rPr lang="en-US" dirty="0" err="1"/>
              <a:t>Kontrol</a:t>
            </a:r>
            <a:r>
              <a:rPr lang="en-US" dirty="0"/>
              <a:t> </a:t>
            </a:r>
            <a:r>
              <a:rPr lang="en-US" dirty="0" err="1"/>
              <a:t>kognitif</a:t>
            </a:r>
            <a:r>
              <a:rPr lang="en-US" dirty="0"/>
              <a:t> </a:t>
            </a:r>
          </a:p>
          <a:p>
            <a:r>
              <a:rPr lang="en-US" dirty="0"/>
              <a:t>      </a:t>
            </a:r>
            <a:r>
              <a:rPr lang="en-US" i="1" dirty="0"/>
              <a:t>(cognitive control)</a:t>
            </a:r>
          </a:p>
          <a:p>
            <a:pPr marL="285750" indent="-285750">
              <a:buFont typeface="Wingdings" panose="05000000000000000000" pitchFamily="2" charset="2"/>
              <a:buChar char="§"/>
            </a:pPr>
            <a:r>
              <a:rPr lang="en-US" dirty="0" err="1"/>
              <a:t>Kontrol</a:t>
            </a:r>
            <a:r>
              <a:rPr lang="en-US" dirty="0"/>
              <a:t> </a:t>
            </a:r>
            <a:r>
              <a:rPr lang="en-US" dirty="0" err="1"/>
              <a:t>dalam</a:t>
            </a:r>
            <a:r>
              <a:rPr lang="en-US" dirty="0"/>
              <a:t> </a:t>
            </a:r>
            <a:r>
              <a:rPr lang="en-US" dirty="0" err="1"/>
              <a:t>mengambil</a:t>
            </a:r>
            <a:r>
              <a:rPr lang="en-US" dirty="0"/>
              <a:t> </a:t>
            </a:r>
            <a:r>
              <a:rPr lang="en-US" dirty="0" err="1"/>
              <a:t>keputusan</a:t>
            </a:r>
            <a:r>
              <a:rPr lang="en-US" dirty="0"/>
              <a:t> </a:t>
            </a:r>
            <a:r>
              <a:rPr lang="en-US" i="1" dirty="0"/>
              <a:t>(decision making) </a:t>
            </a:r>
          </a:p>
        </p:txBody>
      </p:sp>
      <p:pic>
        <p:nvPicPr>
          <p:cNvPr id="14" name="Picture 13">
            <a:extLst>
              <a:ext uri="{FF2B5EF4-FFF2-40B4-BE49-F238E27FC236}">
                <a16:creationId xmlns:a16="http://schemas.microsoft.com/office/drawing/2014/main" xmlns="" id="{09D0DBFD-99A8-1FFC-DAEA-FB4CA7EFB332}"/>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r="41102"/>
          <a:stretch/>
        </p:blipFill>
        <p:spPr>
          <a:xfrm>
            <a:off x="6405136" y="1980352"/>
            <a:ext cx="2628000" cy="2644267"/>
          </a:xfrm>
          <a:prstGeom prst="ellipse">
            <a:avLst/>
          </a:prstGeom>
          <a:ln>
            <a:noFill/>
          </a:ln>
          <a:effectLst>
            <a:softEdge rad="112500"/>
          </a:effectLst>
          <a:scene3d>
            <a:camera prst="orthographicFront">
              <a:rot lat="0" lon="0" rev="0"/>
            </a:camera>
            <a:lightRig rig="glow" dir="t">
              <a:rot lat="0" lon="0" rev="14100000"/>
            </a:lightRig>
          </a:scene3d>
          <a:sp3d prstMaterial="softEdge">
            <a:bevelT w="127000" prst="artDeco"/>
          </a:sp3d>
        </p:spPr>
      </p:pic>
      <p:pic>
        <p:nvPicPr>
          <p:cNvPr id="11" name="Picture 10">
            <a:extLst>
              <a:ext uri="{FF2B5EF4-FFF2-40B4-BE49-F238E27FC236}">
                <a16:creationId xmlns:a16="http://schemas.microsoft.com/office/drawing/2014/main" xmlns="" id="{E79DB22A-7D01-17B2-0BE4-B6088D5F2785}"/>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10000" b="90000" l="10000" r="90000">
                        <a14:foregroundMark x1="20400" y1="48625" x2="22000" y2="48063"/>
                        <a14:foregroundMark x1="21400" y1="36250" x2="23200" y2="36938"/>
                        <a14:foregroundMark x1="26467" y1="27375" x2="27467" y2="29188"/>
                        <a14:foregroundMark x1="34133" y1="17750" x2="35200" y2="21125"/>
                        <a14:foregroundMark x1="46000" y1="14188" x2="45267" y2="17500"/>
                        <a14:foregroundMark x1="59067" y1="16375" x2="56667" y2="20125"/>
                        <a14:foregroundMark x1="68933" y1="22250" x2="66467" y2="23750"/>
                        <a14:foregroundMark x1="78867" y1="31125" x2="71467" y2="31688"/>
                        <a14:foregroundMark x1="78133" y1="42500" x2="74733" y2="42250"/>
                        <a14:foregroundMark x1="73733" y1="49875" x2="71067" y2="47938"/>
                      </a14:backgroundRemoval>
                    </a14:imgEffect>
                    <a14:imgEffect>
                      <a14:colorTemperature colorTemp="11200"/>
                    </a14:imgEffect>
                  </a14:imgLayer>
                </a14:imgProps>
              </a:ext>
            </a:extLst>
          </a:blip>
          <a:stretch>
            <a:fillRect/>
          </a:stretch>
        </p:blipFill>
        <p:spPr>
          <a:xfrm>
            <a:off x="7719136" y="262151"/>
            <a:ext cx="1424108" cy="1519049"/>
          </a:xfrm>
          <a:prstGeom prst="rect">
            <a:avLst/>
          </a:prstGeom>
        </p:spPr>
      </p:pic>
    </p:spTree>
    <p:extLst>
      <p:ext uri="{BB962C8B-B14F-4D97-AF65-F5344CB8AC3E}">
        <p14:creationId xmlns:p14="http://schemas.microsoft.com/office/powerpoint/2010/main" val="3422672106"/>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8">
                                            <p:txEl>
                                              <p:pRg st="0" end="0"/>
                                            </p:txEl>
                                          </p:spTgt>
                                        </p:tgtEl>
                                        <p:attrNameLst>
                                          <p:attrName>style.visibility</p:attrName>
                                        </p:attrNameLst>
                                      </p:cBhvr>
                                      <p:to>
                                        <p:strVal val="visible"/>
                                      </p:to>
                                    </p:set>
                                    <p:animEffect transition="in" filter="fade">
                                      <p:cBhvr>
                                        <p:cTn id="27" dur="500"/>
                                        <p:tgtEl>
                                          <p:spTgt spid="8">
                                            <p:txEl>
                                              <p:pRg st="0" end="0"/>
                                            </p:txEl>
                                          </p:spTgt>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8">
                                            <p:txEl>
                                              <p:pRg st="1" end="1"/>
                                            </p:txEl>
                                          </p:spTgt>
                                        </p:tgtEl>
                                        <p:attrNameLst>
                                          <p:attrName>style.visibility</p:attrName>
                                        </p:attrNameLst>
                                      </p:cBhvr>
                                      <p:to>
                                        <p:strVal val="visible"/>
                                      </p:to>
                                    </p:set>
                                    <p:animEffect transition="in" filter="fade">
                                      <p:cBhvr>
                                        <p:cTn id="31" dur="500"/>
                                        <p:tgtEl>
                                          <p:spTgt spid="8">
                                            <p:txEl>
                                              <p:pRg st="1" end="1"/>
                                            </p:txEl>
                                          </p:spTgt>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8">
                                            <p:txEl>
                                              <p:pRg st="2" end="2"/>
                                            </p:txEl>
                                          </p:spTgt>
                                        </p:tgtEl>
                                        <p:attrNameLst>
                                          <p:attrName>style.visibility</p:attrName>
                                        </p:attrNameLst>
                                      </p:cBhvr>
                                      <p:to>
                                        <p:strVal val="visible"/>
                                      </p:to>
                                    </p:set>
                                    <p:animEffect transition="in" filter="fade">
                                      <p:cBhvr>
                                        <p:cTn id="35" dur="500"/>
                                        <p:tgtEl>
                                          <p:spTgt spid="8">
                                            <p:txEl>
                                              <p:pRg st="2" end="2"/>
                                            </p:txEl>
                                          </p:spTgt>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8">
                                            <p:txEl>
                                              <p:pRg st="3" end="3"/>
                                            </p:txEl>
                                          </p:spTgt>
                                        </p:tgtEl>
                                        <p:attrNameLst>
                                          <p:attrName>style.visibility</p:attrName>
                                        </p:attrNameLst>
                                      </p:cBhvr>
                                      <p:to>
                                        <p:strVal val="visible"/>
                                      </p:to>
                                    </p:set>
                                    <p:animEffect transition="in" filter="fade">
                                      <p:cBhvr>
                                        <p:cTn id="39" dur="500"/>
                                        <p:tgtEl>
                                          <p:spTgt spid="8">
                                            <p:txEl>
                                              <p:pRg st="3" end="3"/>
                                            </p:txEl>
                                          </p:spTgt>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8">
                                            <p:txEl>
                                              <p:pRg st="4" end="4"/>
                                            </p:txEl>
                                          </p:spTgt>
                                        </p:tgtEl>
                                        <p:attrNameLst>
                                          <p:attrName>style.visibility</p:attrName>
                                        </p:attrNameLst>
                                      </p:cBhvr>
                                      <p:to>
                                        <p:strVal val="visible"/>
                                      </p:to>
                                    </p:set>
                                    <p:animEffect transition="in" filter="fade">
                                      <p:cBhvr>
                                        <p:cTn id="43"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21" y="-13081"/>
            <a:ext cx="9152138" cy="5143500"/>
          </a:xfrm>
          <a:prstGeom prst="rect">
            <a:avLst/>
          </a:prstGeom>
        </p:spPr>
      </p:pic>
      <p:sp>
        <p:nvSpPr>
          <p:cNvPr id="2" name="Google Shape;714;p37"/>
          <p:cNvSpPr txBox="1">
            <a:spLocks/>
          </p:cNvSpPr>
          <p:nvPr/>
        </p:nvSpPr>
        <p:spPr>
          <a:xfrm>
            <a:off x="268944" y="1559978"/>
            <a:ext cx="3922055" cy="1170900"/>
          </a:xfrm>
          <a:prstGeom prst="rect">
            <a:avLst/>
          </a:prstGeom>
        </p:spPr>
        <p:txBody>
          <a:bodyPr spcFirstLastPara="1" wrap="square" lIns="91425" tIns="91425" rIns="91425" bIns="91425" anchor="t" anchorCtr="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0"/>
              </a:spcBef>
              <a:buFont typeface="+mj-lt"/>
              <a:buAutoNum type="arabicPeriod"/>
            </a:pPr>
            <a:r>
              <a:rPr lang="en-US" sz="1800" dirty="0" err="1"/>
              <a:t>Memiliki</a:t>
            </a:r>
            <a:r>
              <a:rPr lang="en-US" sz="1800" dirty="0"/>
              <a:t> </a:t>
            </a:r>
            <a:r>
              <a:rPr lang="en-US" sz="1800" dirty="0" err="1"/>
              <a:t>sikap</a:t>
            </a:r>
            <a:r>
              <a:rPr lang="en-US" sz="1800" dirty="0"/>
              <a:t> </a:t>
            </a:r>
            <a:r>
              <a:rPr lang="en-US" sz="1800" dirty="0" err="1"/>
              <a:t>sabar</a:t>
            </a:r>
            <a:r>
              <a:rPr lang="en-US" sz="1800" dirty="0"/>
              <a:t> </a:t>
            </a:r>
            <a:r>
              <a:rPr lang="en-US" sz="1800" dirty="0" err="1"/>
              <a:t>dalam</a:t>
            </a:r>
            <a:r>
              <a:rPr lang="en-US" sz="1800" dirty="0"/>
              <a:t> </a:t>
            </a:r>
            <a:r>
              <a:rPr lang="en-US" sz="1800" dirty="0" err="1"/>
              <a:t>menghadapi</a:t>
            </a:r>
            <a:r>
              <a:rPr lang="en-US" sz="1800" dirty="0"/>
              <a:t> </a:t>
            </a:r>
            <a:r>
              <a:rPr lang="en-US" sz="1800" dirty="0" err="1"/>
              <a:t>sesuatu</a:t>
            </a:r>
            <a:r>
              <a:rPr lang="en-US" sz="1800" dirty="0"/>
              <a:t> yang </a:t>
            </a:r>
            <a:r>
              <a:rPr lang="en-US" sz="1800" dirty="0" err="1"/>
              <a:t>tidak</a:t>
            </a:r>
            <a:r>
              <a:rPr lang="en-US" sz="1800" dirty="0"/>
              <a:t> </a:t>
            </a:r>
            <a:r>
              <a:rPr lang="en-US" sz="1800" dirty="0" err="1"/>
              <a:t>diinginkan</a:t>
            </a:r>
            <a:r>
              <a:rPr lang="en-US" sz="1800" dirty="0"/>
              <a:t>.</a:t>
            </a:r>
          </a:p>
          <a:p>
            <a:pPr>
              <a:spcBef>
                <a:spcPts val="0"/>
              </a:spcBef>
              <a:buFont typeface="+mj-lt"/>
              <a:buAutoNum type="arabicPeriod"/>
            </a:pPr>
            <a:r>
              <a:rPr lang="en-US" sz="1800" dirty="0" err="1"/>
              <a:t>Tidak</a:t>
            </a:r>
            <a:r>
              <a:rPr lang="en-US" sz="1800" dirty="0"/>
              <a:t> </a:t>
            </a:r>
            <a:r>
              <a:rPr lang="en-US" sz="1800" dirty="0" err="1"/>
              <a:t>mudah</a:t>
            </a:r>
            <a:r>
              <a:rPr lang="en-US" sz="1800" dirty="0"/>
              <a:t> </a:t>
            </a:r>
            <a:r>
              <a:rPr lang="en-US" sz="1800" dirty="0" err="1"/>
              <a:t>tersinggung</a:t>
            </a:r>
            <a:r>
              <a:rPr lang="en-US" sz="1800" dirty="0"/>
              <a:t> dan </a:t>
            </a:r>
            <a:r>
              <a:rPr lang="en-US" sz="1800" dirty="0" err="1"/>
              <a:t>emosi</a:t>
            </a:r>
            <a:r>
              <a:rPr lang="en-US" sz="1800" dirty="0"/>
              <a:t> </a:t>
            </a:r>
            <a:r>
              <a:rPr lang="en-US" sz="1800" dirty="0" err="1"/>
              <a:t>atas</a:t>
            </a:r>
            <a:r>
              <a:rPr lang="en-US" sz="1800" dirty="0"/>
              <a:t> </a:t>
            </a:r>
            <a:r>
              <a:rPr lang="en-US" sz="1800" dirty="0" err="1"/>
              <a:t>sesuatu</a:t>
            </a:r>
            <a:r>
              <a:rPr lang="en-US" sz="1800" dirty="0"/>
              <a:t> yang </a:t>
            </a:r>
            <a:r>
              <a:rPr lang="en-US" sz="1800" dirty="0" err="1"/>
              <a:t>dihadapi</a:t>
            </a:r>
            <a:r>
              <a:rPr lang="en-US" sz="1800" dirty="0"/>
              <a:t>.</a:t>
            </a:r>
          </a:p>
          <a:p>
            <a:pPr>
              <a:spcBef>
                <a:spcPts val="0"/>
              </a:spcBef>
              <a:buFont typeface="+mj-lt"/>
              <a:buAutoNum type="arabicPeriod"/>
            </a:pPr>
            <a:r>
              <a:rPr lang="en-US" sz="1800" dirty="0"/>
              <a:t> </a:t>
            </a:r>
            <a:r>
              <a:rPr lang="en-US" sz="1800" dirty="0" err="1"/>
              <a:t>Selalu</a:t>
            </a:r>
            <a:r>
              <a:rPr lang="en-US" sz="1800" dirty="0"/>
              <a:t> </a:t>
            </a:r>
            <a:r>
              <a:rPr lang="en-US" sz="1800" dirty="0" err="1"/>
              <a:t>mendekatkan</a:t>
            </a:r>
            <a:r>
              <a:rPr lang="en-US" sz="1800" dirty="0"/>
              <a:t> </a:t>
            </a:r>
            <a:r>
              <a:rPr lang="en-US" sz="1800" dirty="0" err="1"/>
              <a:t>diri</a:t>
            </a:r>
            <a:r>
              <a:rPr lang="en-US" sz="1800" dirty="0"/>
              <a:t> </a:t>
            </a:r>
            <a:r>
              <a:rPr lang="en-US" sz="1800" dirty="0" err="1"/>
              <a:t>kepada</a:t>
            </a:r>
            <a:r>
              <a:rPr lang="en-US" sz="1800" dirty="0"/>
              <a:t> Allah </a:t>
            </a:r>
            <a:r>
              <a:rPr lang="en-US" sz="1800" dirty="0" err="1"/>
              <a:t>Swt</a:t>
            </a:r>
            <a:r>
              <a:rPr lang="en-US" sz="1800" dirty="0"/>
              <a:t>. </a:t>
            </a:r>
            <a:r>
              <a:rPr lang="en-US" sz="1800" dirty="0" err="1"/>
              <a:t>untuk</a:t>
            </a:r>
            <a:r>
              <a:rPr lang="en-US" sz="1800" dirty="0"/>
              <a:t> </a:t>
            </a:r>
            <a:r>
              <a:rPr lang="en-US" sz="1800" dirty="0" err="1"/>
              <a:t>menenangkan</a:t>
            </a:r>
            <a:r>
              <a:rPr lang="en-US" sz="1800" dirty="0"/>
              <a:t> </a:t>
            </a:r>
            <a:r>
              <a:rPr lang="en-US" sz="1800" dirty="0" err="1"/>
              <a:t>diri</a:t>
            </a:r>
            <a:r>
              <a:rPr lang="en-US" sz="1800" dirty="0"/>
              <a:t>.</a:t>
            </a:r>
          </a:p>
          <a:p>
            <a:pPr>
              <a:spcBef>
                <a:spcPts val="0"/>
              </a:spcBef>
              <a:buFont typeface="+mj-lt"/>
              <a:buAutoNum type="arabicPeriod"/>
            </a:pPr>
            <a:r>
              <a:rPr lang="en-US" sz="1800" dirty="0" err="1"/>
              <a:t>Selalu</a:t>
            </a:r>
            <a:r>
              <a:rPr lang="en-US" sz="1800" dirty="0"/>
              <a:t> </a:t>
            </a:r>
            <a:r>
              <a:rPr lang="en-US" sz="1800" dirty="0" err="1"/>
              <a:t>mempertimbangkan</a:t>
            </a:r>
            <a:r>
              <a:rPr lang="en-US" sz="1800" dirty="0"/>
              <a:t> Tindakan yang </a:t>
            </a:r>
            <a:r>
              <a:rPr lang="en-US" sz="1800" dirty="0" err="1"/>
              <a:t>akan</a:t>
            </a:r>
            <a:r>
              <a:rPr lang="en-US" sz="1800" dirty="0"/>
              <a:t> </a:t>
            </a:r>
            <a:r>
              <a:rPr lang="en-US" sz="1800" dirty="0" err="1"/>
              <a:t>dilakukan</a:t>
            </a:r>
            <a:r>
              <a:rPr lang="en-US" sz="1800" dirty="0"/>
              <a:t>. </a:t>
            </a:r>
          </a:p>
        </p:txBody>
      </p:sp>
      <p:grpSp>
        <p:nvGrpSpPr>
          <p:cNvPr id="11" name="Group 10"/>
          <p:cNvGrpSpPr/>
          <p:nvPr/>
        </p:nvGrpSpPr>
        <p:grpSpPr>
          <a:xfrm>
            <a:off x="278469" y="313032"/>
            <a:ext cx="3636433" cy="822855"/>
            <a:chOff x="278469" y="313032"/>
            <a:chExt cx="3636433" cy="822855"/>
          </a:xfrm>
        </p:grpSpPr>
        <p:sp>
          <p:nvSpPr>
            <p:cNvPr id="3" name="Google Shape;716;p37"/>
            <p:cNvSpPr txBox="1">
              <a:spLocks/>
            </p:cNvSpPr>
            <p:nvPr/>
          </p:nvSpPr>
          <p:spPr>
            <a:xfrm>
              <a:off x="278469" y="708441"/>
              <a:ext cx="3636433" cy="427446"/>
            </a:xfrm>
            <a:prstGeom prst="rect">
              <a:avLst/>
            </a:prstGeom>
          </p:spPr>
          <p:txBody>
            <a:bodyPr spcFirstLastPara="1" wrap="square" lIns="91425" tIns="91425" rIns="91425" bIns="91425" anchor="t"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en-US" sz="2000" b="1" dirty="0" err="1">
                  <a:latin typeface="+mn-lt"/>
                </a:rPr>
                <a:t>Ciri-Ciri</a:t>
              </a:r>
              <a:r>
                <a:rPr lang="en-US" sz="2000" b="1" dirty="0">
                  <a:latin typeface="+mn-lt"/>
                </a:rPr>
                <a:t> </a:t>
              </a:r>
              <a:r>
                <a:rPr lang="en-US" sz="2000" b="1" dirty="0" err="1">
                  <a:latin typeface="+mn-lt"/>
                </a:rPr>
                <a:t>Seseorang</a:t>
              </a:r>
              <a:r>
                <a:rPr lang="en-US" sz="2000" b="1" dirty="0">
                  <a:latin typeface="+mn-lt"/>
                </a:rPr>
                <a:t> </a:t>
              </a:r>
              <a:r>
                <a:rPr lang="en-US" sz="2000" b="1" dirty="0" err="1">
                  <a:latin typeface="+mn-lt"/>
                </a:rPr>
                <a:t>Memiliki</a:t>
              </a:r>
              <a:r>
                <a:rPr lang="en-US" sz="2000" b="1" dirty="0">
                  <a:latin typeface="+mn-lt"/>
                </a:rPr>
                <a:t> </a:t>
              </a:r>
              <a:r>
                <a:rPr lang="en-US" sz="2000" b="1" dirty="0" err="1">
                  <a:latin typeface="+mn-lt"/>
                </a:rPr>
                <a:t>Sikap</a:t>
              </a:r>
              <a:r>
                <a:rPr lang="en-US" sz="2000" b="1" dirty="0">
                  <a:latin typeface="+mn-lt"/>
                </a:rPr>
                <a:t> </a:t>
              </a:r>
              <a:r>
                <a:rPr lang="en-US" sz="2000" b="1" dirty="0" err="1">
                  <a:latin typeface="+mn-lt"/>
                </a:rPr>
                <a:t>Kontrol</a:t>
              </a:r>
              <a:r>
                <a:rPr lang="en-US" sz="2000" b="1" dirty="0">
                  <a:latin typeface="+mn-lt"/>
                </a:rPr>
                <a:t> </a:t>
              </a:r>
              <a:r>
                <a:rPr lang="en-US" sz="2000" b="1" dirty="0" err="1">
                  <a:latin typeface="+mn-lt"/>
                </a:rPr>
                <a:t>Diri</a:t>
              </a:r>
              <a:r>
                <a:rPr lang="en-US" sz="2000" b="1" dirty="0">
                  <a:latin typeface="+mn-lt"/>
                </a:rPr>
                <a:t>  </a:t>
              </a:r>
            </a:p>
          </p:txBody>
        </p:sp>
        <p:pic>
          <p:nvPicPr>
            <p:cNvPr id="4" name="Picture 3">
              <a:extLst>
                <a:ext uri="{FF2B5EF4-FFF2-40B4-BE49-F238E27FC236}">
                  <a16:creationId xmlns:a16="http://schemas.microsoft.com/office/drawing/2014/main" xmlns="" id="{CFEC5ED2-3CAA-C24C-DF5A-18F43A2FEADE}"/>
                </a:ext>
              </a:extLst>
            </p:cNvPr>
            <p:cNvPicPr>
              <a:picLocks noChangeAspect="1"/>
            </p:cNvPicPr>
            <p:nvPr/>
          </p:nvPicPr>
          <p:blipFill>
            <a:blip r:embed="rId3">
              <a:duotone>
                <a:prstClr val="black"/>
                <a:schemeClr val="accent5">
                  <a:tint val="45000"/>
                  <a:satMod val="400000"/>
                </a:schemeClr>
              </a:duotone>
            </a:blip>
            <a:stretch>
              <a:fillRect/>
            </a:stretch>
          </p:blipFill>
          <p:spPr>
            <a:xfrm>
              <a:off x="1882962" y="313032"/>
              <a:ext cx="427446" cy="427446"/>
            </a:xfrm>
            <a:prstGeom prst="rect">
              <a:avLst/>
            </a:prstGeom>
          </p:spPr>
        </p:pic>
      </p:grpSp>
      <p:sp>
        <p:nvSpPr>
          <p:cNvPr id="5" name="Google Shape;716;p37">
            <a:extLst>
              <a:ext uri="{FF2B5EF4-FFF2-40B4-BE49-F238E27FC236}">
                <a16:creationId xmlns:a16="http://schemas.microsoft.com/office/drawing/2014/main" xmlns="" id="{5312A3F6-EF3C-0578-44AA-3E99374A9CAB}"/>
              </a:ext>
            </a:extLst>
          </p:cNvPr>
          <p:cNvSpPr txBox="1">
            <a:spLocks/>
          </p:cNvSpPr>
          <p:nvPr/>
        </p:nvSpPr>
        <p:spPr>
          <a:xfrm>
            <a:off x="5224610" y="709281"/>
            <a:ext cx="2564311" cy="427446"/>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400"/>
              <a:buFont typeface="Grand Hotel"/>
              <a:buNone/>
              <a:defRPr sz="2400" b="0" i="0" u="none" strike="noStrike" cap="none">
                <a:solidFill>
                  <a:schemeClr val="dk1"/>
                </a:solidFill>
                <a:latin typeface="Grand Hotel"/>
                <a:ea typeface="Grand Hotel"/>
                <a:cs typeface="Grand Hotel"/>
                <a:sym typeface="Grand Hotel"/>
              </a:defRPr>
            </a:lvl1pPr>
            <a:lvl2pPr marR="0" lvl="1" algn="ctr" rtl="0">
              <a:lnSpc>
                <a:spcPct val="100000"/>
              </a:lnSpc>
              <a:spcBef>
                <a:spcPts val="0"/>
              </a:spcBef>
              <a:spcAft>
                <a:spcPts val="0"/>
              </a:spcAft>
              <a:buClr>
                <a:schemeClr val="dk1"/>
              </a:buClr>
              <a:buSzPts val="2400"/>
              <a:buFont typeface="Grand Hotel"/>
              <a:buNone/>
              <a:defRPr sz="24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2400"/>
              <a:buFont typeface="Grand Hotel"/>
              <a:buNone/>
              <a:defRPr sz="24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2400"/>
              <a:buFont typeface="Grand Hotel"/>
              <a:buNone/>
              <a:defRPr sz="24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2400"/>
              <a:buFont typeface="Grand Hotel"/>
              <a:buNone/>
              <a:defRPr sz="24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2400"/>
              <a:buFont typeface="Grand Hotel"/>
              <a:buNone/>
              <a:defRPr sz="24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2400"/>
              <a:buFont typeface="Grand Hotel"/>
              <a:buNone/>
              <a:defRPr sz="24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2400"/>
              <a:buFont typeface="Grand Hotel"/>
              <a:buNone/>
              <a:defRPr sz="24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2400"/>
              <a:buFont typeface="Grand Hotel"/>
              <a:buNone/>
              <a:defRPr sz="2400" b="0" i="0" u="none" strike="noStrike" cap="none">
                <a:solidFill>
                  <a:schemeClr val="dk1"/>
                </a:solidFill>
                <a:latin typeface="Arial"/>
                <a:ea typeface="Arial"/>
                <a:cs typeface="Arial"/>
                <a:sym typeface="Arial"/>
              </a:defRPr>
            </a:lvl9pPr>
          </a:lstStyle>
          <a:p>
            <a:r>
              <a:rPr lang="en-US" sz="2000" b="1" dirty="0">
                <a:latin typeface="+mn-lt"/>
              </a:rPr>
              <a:t>Cara </a:t>
            </a:r>
            <a:r>
              <a:rPr lang="en-US" sz="2000" b="1" dirty="0" err="1">
                <a:latin typeface="+mn-lt"/>
              </a:rPr>
              <a:t>Menumbuhkan</a:t>
            </a:r>
            <a:r>
              <a:rPr lang="en-US" sz="2000" b="1" dirty="0">
                <a:latin typeface="+mn-lt"/>
              </a:rPr>
              <a:t> </a:t>
            </a:r>
            <a:r>
              <a:rPr lang="en-US" sz="2000" b="1" dirty="0" err="1">
                <a:latin typeface="+mn-lt"/>
              </a:rPr>
              <a:t>Sikap</a:t>
            </a:r>
            <a:r>
              <a:rPr lang="en-US" sz="2000" b="1" dirty="0">
                <a:latin typeface="+mn-lt"/>
              </a:rPr>
              <a:t> </a:t>
            </a:r>
            <a:r>
              <a:rPr lang="en-US" sz="2000" b="1" dirty="0" err="1">
                <a:latin typeface="+mn-lt"/>
              </a:rPr>
              <a:t>Kontrol</a:t>
            </a:r>
            <a:r>
              <a:rPr lang="en-US" sz="2000" b="1" dirty="0">
                <a:latin typeface="+mn-lt"/>
              </a:rPr>
              <a:t> </a:t>
            </a:r>
            <a:r>
              <a:rPr lang="en-US" sz="2000" b="1" dirty="0" err="1">
                <a:latin typeface="+mn-lt"/>
              </a:rPr>
              <a:t>Diri</a:t>
            </a:r>
            <a:endParaRPr lang="en-ID" sz="2000" b="1" dirty="0">
              <a:latin typeface="+mn-lt"/>
            </a:endParaRPr>
          </a:p>
        </p:txBody>
      </p:sp>
      <p:sp>
        <p:nvSpPr>
          <p:cNvPr id="7" name="Google Shape;714;p37">
            <a:extLst>
              <a:ext uri="{FF2B5EF4-FFF2-40B4-BE49-F238E27FC236}">
                <a16:creationId xmlns:a16="http://schemas.microsoft.com/office/drawing/2014/main" xmlns="" id="{623299E2-1BAF-6F2F-7E43-A040A895FA89}"/>
              </a:ext>
            </a:extLst>
          </p:cNvPr>
          <p:cNvSpPr txBox="1">
            <a:spLocks/>
          </p:cNvSpPr>
          <p:nvPr/>
        </p:nvSpPr>
        <p:spPr>
          <a:xfrm>
            <a:off x="4190998" y="1559978"/>
            <a:ext cx="4571999" cy="11709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30200" algn="ctr" rtl="0">
              <a:lnSpc>
                <a:spcPct val="100000"/>
              </a:lnSpc>
              <a:spcBef>
                <a:spcPts val="0"/>
              </a:spcBef>
              <a:spcAft>
                <a:spcPts val="0"/>
              </a:spcAft>
              <a:buClr>
                <a:schemeClr val="dk1"/>
              </a:buClr>
              <a:buSzPts val="1600"/>
              <a:buFont typeface="Raleway"/>
              <a:buChar char="●"/>
              <a:defRPr sz="1600" b="0" i="0" u="none" strike="noStrike" cap="none">
                <a:solidFill>
                  <a:schemeClr val="dk1"/>
                </a:solidFill>
                <a:latin typeface="Raleway"/>
                <a:ea typeface="Raleway"/>
                <a:cs typeface="Raleway"/>
                <a:sym typeface="Raleway"/>
              </a:defRPr>
            </a:lvl1pPr>
            <a:lvl2pPr marL="914400" marR="0" lvl="1" indent="-330200" algn="l" rtl="0">
              <a:lnSpc>
                <a:spcPct val="100000"/>
              </a:lnSpc>
              <a:spcBef>
                <a:spcPts val="0"/>
              </a:spcBef>
              <a:spcAft>
                <a:spcPts val="0"/>
              </a:spcAft>
              <a:buClr>
                <a:schemeClr val="dk1"/>
              </a:buClr>
              <a:buSzPts val="1600"/>
              <a:buFont typeface="Raleway"/>
              <a:buChar char="○"/>
              <a:defRPr sz="1600" b="0" i="0" u="none" strike="noStrike" cap="none">
                <a:solidFill>
                  <a:schemeClr val="dk1"/>
                </a:solidFill>
                <a:latin typeface="Raleway"/>
                <a:ea typeface="Raleway"/>
                <a:cs typeface="Raleway"/>
                <a:sym typeface="Raleway"/>
              </a:defRPr>
            </a:lvl2pPr>
            <a:lvl3pPr marL="1371600" marR="0" lvl="2" indent="-330200" algn="l" rtl="0">
              <a:lnSpc>
                <a:spcPct val="100000"/>
              </a:lnSpc>
              <a:spcBef>
                <a:spcPts val="0"/>
              </a:spcBef>
              <a:spcAft>
                <a:spcPts val="0"/>
              </a:spcAft>
              <a:buClr>
                <a:schemeClr val="dk1"/>
              </a:buClr>
              <a:buSzPts val="1600"/>
              <a:buFont typeface="Raleway"/>
              <a:buChar char="■"/>
              <a:defRPr sz="1600" b="0" i="0" u="none" strike="noStrike" cap="none">
                <a:solidFill>
                  <a:schemeClr val="dk1"/>
                </a:solidFill>
                <a:latin typeface="Raleway"/>
                <a:ea typeface="Raleway"/>
                <a:cs typeface="Raleway"/>
                <a:sym typeface="Raleway"/>
              </a:defRPr>
            </a:lvl3pPr>
            <a:lvl4pPr marL="1828800" marR="0" lvl="3" indent="-330200" algn="l" rtl="0">
              <a:lnSpc>
                <a:spcPct val="100000"/>
              </a:lnSpc>
              <a:spcBef>
                <a:spcPts val="0"/>
              </a:spcBef>
              <a:spcAft>
                <a:spcPts val="0"/>
              </a:spcAft>
              <a:buClr>
                <a:schemeClr val="dk1"/>
              </a:buClr>
              <a:buSzPts val="1600"/>
              <a:buFont typeface="Raleway"/>
              <a:buChar char="●"/>
              <a:defRPr sz="1600" b="0" i="0" u="none" strike="noStrike" cap="none">
                <a:solidFill>
                  <a:schemeClr val="dk1"/>
                </a:solidFill>
                <a:latin typeface="Raleway"/>
                <a:ea typeface="Raleway"/>
                <a:cs typeface="Raleway"/>
                <a:sym typeface="Raleway"/>
              </a:defRPr>
            </a:lvl4pPr>
            <a:lvl5pPr marL="2286000" marR="0" lvl="4" indent="-330200" algn="l" rtl="0">
              <a:lnSpc>
                <a:spcPct val="100000"/>
              </a:lnSpc>
              <a:spcBef>
                <a:spcPts val="0"/>
              </a:spcBef>
              <a:spcAft>
                <a:spcPts val="0"/>
              </a:spcAft>
              <a:buClr>
                <a:schemeClr val="dk1"/>
              </a:buClr>
              <a:buSzPts val="1600"/>
              <a:buFont typeface="Raleway"/>
              <a:buChar char="○"/>
              <a:defRPr sz="1600" b="0" i="0" u="none" strike="noStrike" cap="none">
                <a:solidFill>
                  <a:schemeClr val="dk1"/>
                </a:solidFill>
                <a:latin typeface="Raleway"/>
                <a:ea typeface="Raleway"/>
                <a:cs typeface="Raleway"/>
                <a:sym typeface="Raleway"/>
              </a:defRPr>
            </a:lvl5pPr>
            <a:lvl6pPr marL="2743200" marR="0" lvl="5" indent="-330200" algn="l" rtl="0">
              <a:lnSpc>
                <a:spcPct val="100000"/>
              </a:lnSpc>
              <a:spcBef>
                <a:spcPts val="0"/>
              </a:spcBef>
              <a:spcAft>
                <a:spcPts val="0"/>
              </a:spcAft>
              <a:buClr>
                <a:schemeClr val="dk1"/>
              </a:buClr>
              <a:buSzPts val="1600"/>
              <a:buFont typeface="Raleway"/>
              <a:buChar char="■"/>
              <a:defRPr sz="1600" b="0" i="0" u="none" strike="noStrike" cap="none">
                <a:solidFill>
                  <a:schemeClr val="dk1"/>
                </a:solidFill>
                <a:latin typeface="Raleway"/>
                <a:ea typeface="Raleway"/>
                <a:cs typeface="Raleway"/>
                <a:sym typeface="Raleway"/>
              </a:defRPr>
            </a:lvl6pPr>
            <a:lvl7pPr marL="3200400" marR="0" lvl="6" indent="-330200" algn="l" rtl="0">
              <a:lnSpc>
                <a:spcPct val="100000"/>
              </a:lnSpc>
              <a:spcBef>
                <a:spcPts val="0"/>
              </a:spcBef>
              <a:spcAft>
                <a:spcPts val="0"/>
              </a:spcAft>
              <a:buClr>
                <a:schemeClr val="dk1"/>
              </a:buClr>
              <a:buSzPts val="1600"/>
              <a:buFont typeface="Raleway"/>
              <a:buChar char="●"/>
              <a:defRPr sz="1600" b="0" i="0" u="none" strike="noStrike" cap="none">
                <a:solidFill>
                  <a:schemeClr val="dk1"/>
                </a:solidFill>
                <a:latin typeface="Raleway"/>
                <a:ea typeface="Raleway"/>
                <a:cs typeface="Raleway"/>
                <a:sym typeface="Raleway"/>
              </a:defRPr>
            </a:lvl7pPr>
            <a:lvl8pPr marL="3657600" marR="0" lvl="7" indent="-330200" algn="l" rtl="0">
              <a:lnSpc>
                <a:spcPct val="100000"/>
              </a:lnSpc>
              <a:spcBef>
                <a:spcPts val="0"/>
              </a:spcBef>
              <a:spcAft>
                <a:spcPts val="0"/>
              </a:spcAft>
              <a:buClr>
                <a:schemeClr val="dk1"/>
              </a:buClr>
              <a:buSzPts val="1600"/>
              <a:buFont typeface="Raleway"/>
              <a:buChar char="○"/>
              <a:defRPr sz="1600" b="0" i="0" u="none" strike="noStrike" cap="none">
                <a:solidFill>
                  <a:schemeClr val="dk1"/>
                </a:solidFill>
                <a:latin typeface="Raleway"/>
                <a:ea typeface="Raleway"/>
                <a:cs typeface="Raleway"/>
                <a:sym typeface="Raleway"/>
              </a:defRPr>
            </a:lvl8pPr>
            <a:lvl9pPr marL="4114800" marR="0" lvl="8" indent="-330200" algn="l" rtl="0">
              <a:lnSpc>
                <a:spcPct val="100000"/>
              </a:lnSpc>
              <a:spcBef>
                <a:spcPts val="0"/>
              </a:spcBef>
              <a:spcAft>
                <a:spcPts val="0"/>
              </a:spcAft>
              <a:buClr>
                <a:schemeClr val="dk1"/>
              </a:buClr>
              <a:buSzPts val="1600"/>
              <a:buFont typeface="Raleway"/>
              <a:buChar char="■"/>
              <a:defRPr sz="1600" b="0" i="0" u="none" strike="noStrike" cap="none">
                <a:solidFill>
                  <a:schemeClr val="dk1"/>
                </a:solidFill>
                <a:latin typeface="Raleway"/>
                <a:ea typeface="Raleway"/>
                <a:cs typeface="Raleway"/>
                <a:sym typeface="Raleway"/>
              </a:defRPr>
            </a:lvl9pPr>
          </a:lstStyle>
          <a:p>
            <a:pPr marL="800100" lvl="1" indent="-342900">
              <a:buFont typeface="+mj-lt"/>
              <a:buAutoNum type="arabicPeriod"/>
            </a:pPr>
            <a:r>
              <a:rPr lang="en-US" sz="1800" dirty="0" err="1">
                <a:latin typeface="+mn-lt"/>
              </a:rPr>
              <a:t>Meyakini</a:t>
            </a:r>
            <a:r>
              <a:rPr lang="en-US" sz="1800" dirty="0">
                <a:latin typeface="+mn-lt"/>
              </a:rPr>
              <a:t> </a:t>
            </a:r>
            <a:r>
              <a:rPr lang="en-US" sz="1800" dirty="0" err="1">
                <a:latin typeface="+mn-lt"/>
              </a:rPr>
              <a:t>bahwa</a:t>
            </a:r>
            <a:r>
              <a:rPr lang="en-US" sz="1800" dirty="0">
                <a:latin typeface="+mn-lt"/>
              </a:rPr>
              <a:t> </a:t>
            </a:r>
            <a:r>
              <a:rPr lang="en-US" sz="1800" dirty="0" err="1">
                <a:latin typeface="+mn-lt"/>
              </a:rPr>
              <a:t>kemuliaan</a:t>
            </a:r>
            <a:r>
              <a:rPr lang="en-US" sz="1800" dirty="0">
                <a:latin typeface="+mn-lt"/>
              </a:rPr>
              <a:t> </a:t>
            </a:r>
            <a:r>
              <a:rPr lang="en-US" sz="1800" dirty="0" err="1">
                <a:latin typeface="+mn-lt"/>
              </a:rPr>
              <a:t>manusia</a:t>
            </a:r>
            <a:r>
              <a:rPr lang="en-US" sz="1800" dirty="0">
                <a:latin typeface="+mn-lt"/>
              </a:rPr>
              <a:t> </a:t>
            </a:r>
            <a:r>
              <a:rPr lang="en-US" sz="1800" dirty="0" err="1">
                <a:latin typeface="+mn-lt"/>
              </a:rPr>
              <a:t>karena</a:t>
            </a:r>
            <a:r>
              <a:rPr lang="en-US" sz="1800" dirty="0">
                <a:latin typeface="+mn-lt"/>
              </a:rPr>
              <a:t> </a:t>
            </a:r>
            <a:r>
              <a:rPr lang="en-US" sz="1800" dirty="0" err="1">
                <a:latin typeface="+mn-lt"/>
              </a:rPr>
              <a:t>memiliki</a:t>
            </a:r>
            <a:r>
              <a:rPr lang="en-US" sz="1800" dirty="0">
                <a:latin typeface="+mn-lt"/>
              </a:rPr>
              <a:t> </a:t>
            </a:r>
            <a:r>
              <a:rPr lang="en-US" sz="1800" i="1" dirty="0" err="1">
                <a:latin typeface="+mn-lt"/>
              </a:rPr>
              <a:t>akhlakul</a:t>
            </a:r>
            <a:r>
              <a:rPr lang="en-US" sz="1800" i="1" dirty="0">
                <a:latin typeface="+mn-lt"/>
              </a:rPr>
              <a:t> </a:t>
            </a:r>
            <a:r>
              <a:rPr lang="en-US" sz="1800" i="1" dirty="0" err="1">
                <a:latin typeface="+mn-lt"/>
              </a:rPr>
              <a:t>karimah</a:t>
            </a:r>
            <a:r>
              <a:rPr lang="en-US" sz="1800" dirty="0">
                <a:latin typeface="+mn-lt"/>
              </a:rPr>
              <a:t>.</a:t>
            </a:r>
          </a:p>
          <a:p>
            <a:pPr marL="800100" lvl="1" indent="-342900">
              <a:buFont typeface="+mj-lt"/>
              <a:buAutoNum type="arabicPeriod"/>
            </a:pPr>
            <a:r>
              <a:rPr lang="en-US" sz="1800" dirty="0" err="1">
                <a:latin typeface="+mn-lt"/>
              </a:rPr>
              <a:t>Memahami</a:t>
            </a:r>
            <a:r>
              <a:rPr lang="en-US" sz="1800" dirty="0">
                <a:latin typeface="+mn-lt"/>
              </a:rPr>
              <a:t> </a:t>
            </a:r>
            <a:r>
              <a:rPr lang="en-US" sz="1800" dirty="0" err="1">
                <a:latin typeface="+mn-lt"/>
              </a:rPr>
              <a:t>bahwa</a:t>
            </a:r>
            <a:r>
              <a:rPr lang="en-US" sz="1800" dirty="0">
                <a:latin typeface="+mn-lt"/>
              </a:rPr>
              <a:t> </a:t>
            </a:r>
            <a:r>
              <a:rPr lang="en-US" sz="1800" dirty="0" err="1">
                <a:latin typeface="+mn-lt"/>
              </a:rPr>
              <a:t>kontrol</a:t>
            </a:r>
            <a:r>
              <a:rPr lang="en-US" sz="1800" dirty="0">
                <a:latin typeface="+mn-lt"/>
              </a:rPr>
              <a:t> </a:t>
            </a:r>
            <a:r>
              <a:rPr lang="en-US" sz="1800" dirty="0" err="1">
                <a:latin typeface="+mn-lt"/>
              </a:rPr>
              <a:t>diri</a:t>
            </a:r>
            <a:r>
              <a:rPr lang="en-US" sz="1800" dirty="0">
                <a:latin typeface="+mn-lt"/>
              </a:rPr>
              <a:t> </a:t>
            </a:r>
            <a:r>
              <a:rPr lang="en-US" sz="1800" dirty="0" err="1">
                <a:latin typeface="+mn-lt"/>
              </a:rPr>
              <a:t>bagian</a:t>
            </a:r>
            <a:r>
              <a:rPr lang="en-US" sz="1800" dirty="0">
                <a:latin typeface="+mn-lt"/>
              </a:rPr>
              <a:t> </a:t>
            </a:r>
            <a:r>
              <a:rPr lang="en-US" sz="1800" dirty="0" err="1">
                <a:latin typeface="+mn-lt"/>
              </a:rPr>
              <a:t>diri</a:t>
            </a:r>
            <a:r>
              <a:rPr lang="en-US" sz="1800" dirty="0">
                <a:latin typeface="+mn-lt"/>
              </a:rPr>
              <a:t> </a:t>
            </a:r>
            <a:r>
              <a:rPr lang="en-US" sz="1800" i="1" dirty="0" err="1">
                <a:latin typeface="+mn-lt"/>
              </a:rPr>
              <a:t>akhlakul</a:t>
            </a:r>
            <a:r>
              <a:rPr lang="en-US" sz="1800" i="1" dirty="0">
                <a:latin typeface="+mn-lt"/>
              </a:rPr>
              <a:t> </a:t>
            </a:r>
            <a:r>
              <a:rPr lang="en-US" sz="1800" i="1" dirty="0" err="1">
                <a:latin typeface="+mn-lt"/>
              </a:rPr>
              <a:t>karimah</a:t>
            </a:r>
            <a:r>
              <a:rPr lang="en-US" sz="1800" dirty="0">
                <a:latin typeface="+mn-lt"/>
              </a:rPr>
              <a:t>.</a:t>
            </a:r>
          </a:p>
          <a:p>
            <a:pPr marL="800100" lvl="1" indent="-342900">
              <a:buFont typeface="+mj-lt"/>
              <a:buAutoNum type="arabicPeriod"/>
            </a:pPr>
            <a:r>
              <a:rPr lang="en-US" sz="1800" dirty="0" err="1">
                <a:latin typeface="+mn-lt"/>
              </a:rPr>
              <a:t>Berteman</a:t>
            </a:r>
            <a:r>
              <a:rPr lang="en-US" sz="1800" dirty="0">
                <a:latin typeface="+mn-lt"/>
              </a:rPr>
              <a:t> </a:t>
            </a:r>
            <a:r>
              <a:rPr lang="en-US" sz="1800" dirty="0" err="1">
                <a:latin typeface="+mn-lt"/>
              </a:rPr>
              <a:t>dengan</a:t>
            </a:r>
            <a:r>
              <a:rPr lang="en-US" sz="1800" dirty="0">
                <a:latin typeface="+mn-lt"/>
              </a:rPr>
              <a:t> orang-orang </a:t>
            </a:r>
            <a:r>
              <a:rPr lang="en-US" sz="1800" dirty="0" err="1">
                <a:latin typeface="+mn-lt"/>
              </a:rPr>
              <a:t>saleh</a:t>
            </a:r>
            <a:r>
              <a:rPr lang="en-US" sz="1800" dirty="0">
                <a:latin typeface="+mn-lt"/>
              </a:rPr>
              <a:t>.</a:t>
            </a:r>
          </a:p>
          <a:p>
            <a:pPr marL="800100" lvl="1" indent="-342900">
              <a:buFont typeface="+mj-lt"/>
              <a:buAutoNum type="arabicPeriod"/>
            </a:pPr>
            <a:r>
              <a:rPr lang="en-US" sz="1800" dirty="0" err="1">
                <a:latin typeface="+mn-lt"/>
              </a:rPr>
              <a:t>Berlatih</a:t>
            </a:r>
            <a:r>
              <a:rPr lang="en-US" sz="1800" dirty="0">
                <a:latin typeface="+mn-lt"/>
              </a:rPr>
              <a:t> </a:t>
            </a:r>
            <a:r>
              <a:rPr lang="en-US" sz="1800" dirty="0" err="1">
                <a:latin typeface="+mn-lt"/>
              </a:rPr>
              <a:t>bersikap</a:t>
            </a:r>
            <a:r>
              <a:rPr lang="en-US" sz="1800" dirty="0">
                <a:latin typeface="+mn-lt"/>
              </a:rPr>
              <a:t> </a:t>
            </a:r>
            <a:r>
              <a:rPr lang="en-US" sz="1800" dirty="0" err="1">
                <a:latin typeface="+mn-lt"/>
              </a:rPr>
              <a:t>kontrol</a:t>
            </a:r>
            <a:r>
              <a:rPr lang="en-US" sz="1800" dirty="0">
                <a:latin typeface="+mn-lt"/>
              </a:rPr>
              <a:t> </a:t>
            </a:r>
            <a:r>
              <a:rPr lang="en-US" sz="1800" dirty="0" err="1">
                <a:latin typeface="+mn-lt"/>
              </a:rPr>
              <a:t>diri</a:t>
            </a:r>
            <a:r>
              <a:rPr lang="en-US" sz="1800" dirty="0">
                <a:latin typeface="+mn-lt"/>
              </a:rPr>
              <a:t> </a:t>
            </a:r>
            <a:r>
              <a:rPr lang="en-US" sz="1800" dirty="0" err="1">
                <a:latin typeface="+mn-lt"/>
              </a:rPr>
              <a:t>terus-menerus</a:t>
            </a:r>
            <a:r>
              <a:rPr lang="en-US" sz="1800" dirty="0">
                <a:latin typeface="+mn-lt"/>
              </a:rPr>
              <a:t>.</a:t>
            </a:r>
          </a:p>
          <a:p>
            <a:pPr marL="800100" lvl="1" indent="-342900">
              <a:buFont typeface="+mj-lt"/>
              <a:buAutoNum type="arabicPeriod"/>
            </a:pPr>
            <a:r>
              <a:rPr lang="en-US" sz="1800" dirty="0" err="1">
                <a:latin typeface="+mn-lt"/>
              </a:rPr>
              <a:t>Meningkatkan</a:t>
            </a:r>
            <a:r>
              <a:rPr lang="en-US" sz="1800" dirty="0">
                <a:latin typeface="+mn-lt"/>
              </a:rPr>
              <a:t> </a:t>
            </a:r>
            <a:r>
              <a:rPr lang="en-US" sz="1800" dirty="0" err="1">
                <a:latin typeface="+mn-lt"/>
              </a:rPr>
              <a:t>pemahaman</a:t>
            </a:r>
            <a:r>
              <a:rPr lang="en-US" sz="1800" dirty="0">
                <a:latin typeface="+mn-lt"/>
              </a:rPr>
              <a:t> </a:t>
            </a:r>
            <a:r>
              <a:rPr lang="en-US" sz="1800" dirty="0" err="1">
                <a:latin typeface="+mn-lt"/>
              </a:rPr>
              <a:t>terhadap</a:t>
            </a:r>
            <a:r>
              <a:rPr lang="en-US" sz="1800" dirty="0">
                <a:latin typeface="+mn-lt"/>
              </a:rPr>
              <a:t> </a:t>
            </a:r>
            <a:r>
              <a:rPr lang="en-US" sz="1800" dirty="0" err="1">
                <a:latin typeface="+mn-lt"/>
              </a:rPr>
              <a:t>ajaran</a:t>
            </a:r>
            <a:r>
              <a:rPr lang="en-US" sz="1800" dirty="0">
                <a:latin typeface="+mn-lt"/>
              </a:rPr>
              <a:t> Islam </a:t>
            </a:r>
            <a:r>
              <a:rPr lang="en-US" sz="1800" dirty="0" err="1">
                <a:latin typeface="+mn-lt"/>
              </a:rPr>
              <a:t>tentang</a:t>
            </a:r>
            <a:r>
              <a:rPr lang="en-US" sz="1800" dirty="0">
                <a:latin typeface="+mn-lt"/>
              </a:rPr>
              <a:t> </a:t>
            </a:r>
            <a:r>
              <a:rPr lang="en-US" sz="1800" dirty="0" err="1">
                <a:latin typeface="+mn-lt"/>
              </a:rPr>
              <a:t>kontrol</a:t>
            </a:r>
            <a:r>
              <a:rPr lang="en-US" sz="1800" dirty="0">
                <a:latin typeface="+mn-lt"/>
              </a:rPr>
              <a:t> </a:t>
            </a:r>
            <a:r>
              <a:rPr lang="en-US" sz="1800" dirty="0" err="1">
                <a:latin typeface="+mn-lt"/>
              </a:rPr>
              <a:t>diri</a:t>
            </a:r>
            <a:r>
              <a:rPr lang="en-US" sz="1800" dirty="0">
                <a:latin typeface="+mn-lt"/>
              </a:rPr>
              <a:t>. </a:t>
            </a:r>
          </a:p>
        </p:txBody>
      </p:sp>
      <p:pic>
        <p:nvPicPr>
          <p:cNvPr id="8" name="Google Shape;1267;p54">
            <a:extLst>
              <a:ext uri="{FF2B5EF4-FFF2-40B4-BE49-F238E27FC236}">
                <a16:creationId xmlns:a16="http://schemas.microsoft.com/office/drawing/2014/main" xmlns="" id="{5D682CE9-7CD0-271A-166C-F96B6F15A1CB}"/>
              </a:ext>
            </a:extLst>
          </p:cNvPr>
          <p:cNvPicPr preferRelativeResize="0"/>
          <p:nvPr/>
        </p:nvPicPr>
        <p:blipFill>
          <a:blip r:embed="rId4">
            <a:alphaModFix/>
          </a:blip>
          <a:stretch>
            <a:fillRect/>
          </a:stretch>
        </p:blipFill>
        <p:spPr>
          <a:xfrm>
            <a:off x="7696200" y="200642"/>
            <a:ext cx="1301835" cy="1217824"/>
          </a:xfrm>
          <a:prstGeom prst="rect">
            <a:avLst/>
          </a:prstGeom>
          <a:noFill/>
          <a:ln>
            <a:noFill/>
          </a:ln>
          <a:effectLst>
            <a:outerShdw blurRad="57150" dist="19050" dir="5400000" algn="bl" rotWithShape="0">
              <a:srgbClr val="000000">
                <a:alpha val="50000"/>
              </a:srgbClr>
            </a:outerShdw>
          </a:effectLst>
        </p:spPr>
      </p:pic>
      <p:cxnSp>
        <p:nvCxnSpPr>
          <p:cNvPr id="10" name="Straight Connector 9"/>
          <p:cNvCxnSpPr/>
          <p:nvPr/>
        </p:nvCxnSpPr>
        <p:spPr>
          <a:xfrm>
            <a:off x="4343400" y="200642"/>
            <a:ext cx="0" cy="4276108"/>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14" name="Picture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4643669"/>
            <a:ext cx="9143244" cy="499831"/>
          </a:xfrm>
          <a:prstGeom prst="rect">
            <a:avLst/>
          </a:prstGeom>
        </p:spPr>
      </p:pic>
      <p:pic>
        <p:nvPicPr>
          <p:cNvPr id="15" name="Picture 14">
            <a:extLst>
              <a:ext uri="{FF2B5EF4-FFF2-40B4-BE49-F238E27FC236}">
                <a16:creationId xmlns:a16="http://schemas.microsoft.com/office/drawing/2014/main" xmlns="" id="{953A8B5E-2B22-B35C-0D56-1093A49E5517}"/>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10000" b="90000" l="10000" r="90000"/>
                    </a14:imgEffect>
                  </a14:imgLayer>
                </a14:imgProps>
              </a:ext>
            </a:extLst>
          </a:blip>
          <a:stretch>
            <a:fillRect/>
          </a:stretch>
        </p:blipFill>
        <p:spPr>
          <a:xfrm>
            <a:off x="5626231" y="-67758"/>
            <a:ext cx="1761067" cy="990600"/>
          </a:xfrm>
          <a:prstGeom prst="rect">
            <a:avLst/>
          </a:prstGeom>
        </p:spPr>
      </p:pic>
    </p:spTree>
    <p:extLst>
      <p:ext uri="{BB962C8B-B14F-4D97-AF65-F5344CB8AC3E}">
        <p14:creationId xmlns:p14="http://schemas.microsoft.com/office/powerpoint/2010/main" val="19409449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animEffect transition="in" filter="fade">
                                      <p:cBhvr>
                                        <p:cTn id="11" dur="500"/>
                                        <p:tgtEl>
                                          <p:spTgt spid="2">
                                            <p:txEl>
                                              <p:pRg st="0" end="0"/>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
                                            <p:txEl>
                                              <p:pRg st="1" end="1"/>
                                            </p:txEl>
                                          </p:spTgt>
                                        </p:tgtEl>
                                        <p:attrNameLst>
                                          <p:attrName>style.visibility</p:attrName>
                                        </p:attrNameLst>
                                      </p:cBhvr>
                                      <p:to>
                                        <p:strVal val="visible"/>
                                      </p:to>
                                    </p:set>
                                    <p:animEffect transition="in" filter="fade">
                                      <p:cBhvr>
                                        <p:cTn id="15" dur="500"/>
                                        <p:tgtEl>
                                          <p:spTgt spid="2">
                                            <p:txEl>
                                              <p:pRg st="1" end="1"/>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Effect transition="in" filter="fade">
                                      <p:cBhvr>
                                        <p:cTn id="19" dur="500"/>
                                        <p:tgtEl>
                                          <p:spTgt spid="2">
                                            <p:txEl>
                                              <p:pRg st="2" end="2"/>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2">
                                            <p:txEl>
                                              <p:pRg st="3" end="3"/>
                                            </p:txEl>
                                          </p:spTgt>
                                        </p:tgtEl>
                                        <p:attrNameLst>
                                          <p:attrName>style.visibility</p:attrName>
                                        </p:attrNameLst>
                                      </p:cBhvr>
                                      <p:to>
                                        <p:strVal val="visible"/>
                                      </p:to>
                                    </p:set>
                                    <p:animEffect transition="in" filter="fade">
                                      <p:cBhvr>
                                        <p:cTn id="23" dur="500"/>
                                        <p:tgtEl>
                                          <p:spTgt spid="2">
                                            <p:txEl>
                                              <p:pRg st="3" end="3"/>
                                            </p:txEl>
                                          </p:spTgt>
                                        </p:tgtEl>
                                      </p:cBhvr>
                                    </p:animEffect>
                                  </p:childTnLst>
                                </p:cTn>
                              </p:par>
                            </p:childTnLst>
                          </p:cTn>
                        </p:par>
                        <p:par>
                          <p:cTn id="24" fill="hold">
                            <p:stCondLst>
                              <p:cond delay="2500"/>
                            </p:stCondLst>
                            <p:childTnLst>
                              <p:par>
                                <p:cTn id="25" presetID="16" presetClass="entr" presetSubtype="21"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arn(inVertical)">
                                      <p:cBhvr>
                                        <p:cTn id="27" dur="500"/>
                                        <p:tgtEl>
                                          <p:spTgt spid="10"/>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7">
                                            <p:txEl>
                                              <p:pRg st="0" end="0"/>
                                            </p:txEl>
                                          </p:spTgt>
                                        </p:tgtEl>
                                        <p:attrNameLst>
                                          <p:attrName>style.visibility</p:attrName>
                                        </p:attrNameLst>
                                      </p:cBhvr>
                                      <p:to>
                                        <p:strVal val="visible"/>
                                      </p:to>
                                    </p:set>
                                    <p:animEffect transition="in" filter="fade">
                                      <p:cBhvr>
                                        <p:cTn id="31" dur="500"/>
                                        <p:tgtEl>
                                          <p:spTgt spid="7">
                                            <p:txEl>
                                              <p:pRg st="0" end="0"/>
                                            </p:txEl>
                                          </p:spTgt>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7">
                                            <p:txEl>
                                              <p:pRg st="1" end="1"/>
                                            </p:txEl>
                                          </p:spTgt>
                                        </p:tgtEl>
                                        <p:attrNameLst>
                                          <p:attrName>style.visibility</p:attrName>
                                        </p:attrNameLst>
                                      </p:cBhvr>
                                      <p:to>
                                        <p:strVal val="visible"/>
                                      </p:to>
                                    </p:set>
                                    <p:animEffect transition="in" filter="fade">
                                      <p:cBhvr>
                                        <p:cTn id="35" dur="500"/>
                                        <p:tgtEl>
                                          <p:spTgt spid="7">
                                            <p:txEl>
                                              <p:pRg st="1" end="1"/>
                                            </p:txEl>
                                          </p:spTgt>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7">
                                            <p:txEl>
                                              <p:pRg st="2" end="2"/>
                                            </p:txEl>
                                          </p:spTgt>
                                        </p:tgtEl>
                                        <p:attrNameLst>
                                          <p:attrName>style.visibility</p:attrName>
                                        </p:attrNameLst>
                                      </p:cBhvr>
                                      <p:to>
                                        <p:strVal val="visible"/>
                                      </p:to>
                                    </p:set>
                                    <p:animEffect transition="in" filter="fade">
                                      <p:cBhvr>
                                        <p:cTn id="39" dur="500"/>
                                        <p:tgtEl>
                                          <p:spTgt spid="7">
                                            <p:txEl>
                                              <p:pRg st="2" end="2"/>
                                            </p:txEl>
                                          </p:spTgt>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7">
                                            <p:txEl>
                                              <p:pRg st="3" end="3"/>
                                            </p:txEl>
                                          </p:spTgt>
                                        </p:tgtEl>
                                        <p:attrNameLst>
                                          <p:attrName>style.visibility</p:attrName>
                                        </p:attrNameLst>
                                      </p:cBhvr>
                                      <p:to>
                                        <p:strVal val="visible"/>
                                      </p:to>
                                    </p:set>
                                    <p:animEffect transition="in" filter="fade">
                                      <p:cBhvr>
                                        <p:cTn id="43" dur="500"/>
                                        <p:tgtEl>
                                          <p:spTgt spid="7">
                                            <p:txEl>
                                              <p:pRg st="3" end="3"/>
                                            </p:txEl>
                                          </p:spTgt>
                                        </p:tgtEl>
                                      </p:cBhvr>
                                    </p:animEffect>
                                  </p:childTnLst>
                                </p:cTn>
                              </p:par>
                            </p:childTnLst>
                          </p:cTn>
                        </p:par>
                        <p:par>
                          <p:cTn id="44" fill="hold">
                            <p:stCondLst>
                              <p:cond delay="5000"/>
                            </p:stCondLst>
                            <p:childTnLst>
                              <p:par>
                                <p:cTn id="45" presetID="10" presetClass="entr" presetSubtype="0" fill="hold" nodeType="afterEffect">
                                  <p:stCondLst>
                                    <p:cond delay="0"/>
                                  </p:stCondLst>
                                  <p:childTnLst>
                                    <p:set>
                                      <p:cBhvr>
                                        <p:cTn id="46" dur="1" fill="hold">
                                          <p:stCondLst>
                                            <p:cond delay="0"/>
                                          </p:stCondLst>
                                        </p:cTn>
                                        <p:tgtEl>
                                          <p:spTgt spid="7">
                                            <p:txEl>
                                              <p:pRg st="4" end="4"/>
                                            </p:txEl>
                                          </p:spTgt>
                                        </p:tgtEl>
                                        <p:attrNameLst>
                                          <p:attrName>style.visibility</p:attrName>
                                        </p:attrNameLst>
                                      </p:cBhvr>
                                      <p:to>
                                        <p:strVal val="visible"/>
                                      </p:to>
                                    </p:set>
                                    <p:animEffect transition="in" filter="fade">
                                      <p:cBhvr>
                                        <p:cTn id="47" dur="500"/>
                                        <p:tgtEl>
                                          <p:spTgt spid="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9525"/>
            <a:ext cx="9143244" cy="5143500"/>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643669"/>
            <a:ext cx="9143244" cy="499831"/>
          </a:xfrm>
          <a:prstGeom prst="rect">
            <a:avLst/>
          </a:prstGeom>
        </p:spPr>
      </p:pic>
      <p:sp>
        <p:nvSpPr>
          <p:cNvPr id="4" name="Rectangle 3"/>
          <p:cNvSpPr/>
          <p:nvPr/>
        </p:nvSpPr>
        <p:spPr>
          <a:xfrm>
            <a:off x="431569" y="1084659"/>
            <a:ext cx="3100201" cy="707886"/>
          </a:xfrm>
          <a:prstGeom prst="rect">
            <a:avLst/>
          </a:prstGeom>
        </p:spPr>
        <p:txBody>
          <a:bodyPr wrap="square">
            <a:spAutoFit/>
          </a:bodyPr>
          <a:lstStyle/>
          <a:p>
            <a:pPr algn="ctr"/>
            <a:r>
              <a:rPr lang="en-US" sz="2000" b="1" dirty="0" err="1"/>
              <a:t>Manfaat</a:t>
            </a:r>
            <a:r>
              <a:rPr lang="en-US" sz="2000" b="1" dirty="0"/>
              <a:t> </a:t>
            </a:r>
            <a:r>
              <a:rPr lang="en-US" sz="2000" b="1" dirty="0" err="1"/>
              <a:t>Menumbuhkan</a:t>
            </a:r>
            <a:r>
              <a:rPr lang="en-US" sz="2000" b="1" dirty="0"/>
              <a:t> </a:t>
            </a:r>
            <a:r>
              <a:rPr lang="en-US" sz="2000" b="1" dirty="0" err="1"/>
              <a:t>Sikap</a:t>
            </a:r>
            <a:r>
              <a:rPr lang="en-US" sz="2000" b="1" dirty="0"/>
              <a:t> </a:t>
            </a:r>
            <a:r>
              <a:rPr lang="en-US" sz="2000" b="1" dirty="0" err="1"/>
              <a:t>Kontrol</a:t>
            </a:r>
            <a:r>
              <a:rPr lang="en-US" sz="2000" b="1" dirty="0"/>
              <a:t> </a:t>
            </a:r>
            <a:r>
              <a:rPr lang="en-US" sz="2000" b="1" dirty="0" err="1"/>
              <a:t>Diri</a:t>
            </a:r>
            <a:r>
              <a:rPr lang="en-US" sz="2000" b="1" dirty="0"/>
              <a:t>. </a:t>
            </a:r>
            <a:endParaRPr lang="en-ID" sz="2000" b="1" dirty="0"/>
          </a:p>
        </p:txBody>
      </p:sp>
      <p:grpSp>
        <p:nvGrpSpPr>
          <p:cNvPr id="7" name="Group 6">
            <a:extLst>
              <a:ext uri="{FF2B5EF4-FFF2-40B4-BE49-F238E27FC236}">
                <a16:creationId xmlns:a16="http://schemas.microsoft.com/office/drawing/2014/main" xmlns="" id="{B9BF8341-A4FD-D072-3285-1615380CD935}"/>
              </a:ext>
            </a:extLst>
          </p:cNvPr>
          <p:cNvGrpSpPr/>
          <p:nvPr/>
        </p:nvGrpSpPr>
        <p:grpSpPr>
          <a:xfrm>
            <a:off x="152400" y="133350"/>
            <a:ext cx="3343275" cy="719269"/>
            <a:chOff x="152400" y="133350"/>
            <a:chExt cx="3343275" cy="719269"/>
          </a:xfrm>
        </p:grpSpPr>
        <p:pic>
          <p:nvPicPr>
            <p:cNvPr id="8" name="Picture 7">
              <a:extLst>
                <a:ext uri="{FF2B5EF4-FFF2-40B4-BE49-F238E27FC236}">
                  <a16:creationId xmlns:a16="http://schemas.microsoft.com/office/drawing/2014/main" xmlns="" id="{B1DCEB57-95E1-27C4-C855-E74D787A02A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2400" y="133350"/>
              <a:ext cx="3343275" cy="719269"/>
            </a:xfrm>
            <a:prstGeom prst="rect">
              <a:avLst/>
            </a:prstGeom>
          </p:spPr>
        </p:pic>
        <p:sp>
          <p:nvSpPr>
            <p:cNvPr id="9" name="TextBox 8">
              <a:extLst>
                <a:ext uri="{FF2B5EF4-FFF2-40B4-BE49-F238E27FC236}">
                  <a16:creationId xmlns:a16="http://schemas.microsoft.com/office/drawing/2014/main" xmlns="" id="{660D73A0-D237-9E3B-767B-056C8FF235F9}"/>
                </a:ext>
              </a:extLst>
            </p:cNvPr>
            <p:cNvSpPr txBox="1"/>
            <p:nvPr/>
          </p:nvSpPr>
          <p:spPr>
            <a:xfrm>
              <a:off x="1143000" y="262151"/>
              <a:ext cx="2352675" cy="461665"/>
            </a:xfrm>
            <a:prstGeom prst="rect">
              <a:avLst/>
            </a:prstGeom>
            <a:noFill/>
          </p:spPr>
          <p:txBody>
            <a:bodyPr wrap="square" rtlCol="0">
              <a:spAutoFit/>
            </a:bodyPr>
            <a:lstStyle/>
            <a:p>
              <a:r>
                <a:rPr lang="en-US" sz="2400" b="1" spc="300" dirty="0" err="1">
                  <a:solidFill>
                    <a:srgbClr val="C00000"/>
                  </a:solidFill>
                  <a:latin typeface="+mj-lt"/>
                </a:rPr>
                <a:t>Kontrol</a:t>
              </a:r>
              <a:r>
                <a:rPr lang="en-US" sz="2400" b="1" spc="300" dirty="0">
                  <a:solidFill>
                    <a:srgbClr val="C00000"/>
                  </a:solidFill>
                  <a:latin typeface="+mj-lt"/>
                </a:rPr>
                <a:t> </a:t>
              </a:r>
              <a:r>
                <a:rPr lang="en-US" sz="2400" b="1" spc="300" dirty="0" err="1">
                  <a:solidFill>
                    <a:srgbClr val="C00000"/>
                  </a:solidFill>
                  <a:latin typeface="+mj-lt"/>
                </a:rPr>
                <a:t>Diri</a:t>
              </a:r>
              <a:r>
                <a:rPr lang="en-US" sz="2400" b="1" spc="300" dirty="0">
                  <a:solidFill>
                    <a:srgbClr val="C00000"/>
                  </a:solidFill>
                  <a:latin typeface="+mj-lt"/>
                </a:rPr>
                <a:t> </a:t>
              </a:r>
              <a:endParaRPr lang="en-ID" sz="2400" b="1" spc="300" dirty="0">
                <a:solidFill>
                  <a:srgbClr val="C00000"/>
                </a:solidFill>
                <a:latin typeface="+mj-lt"/>
              </a:endParaRPr>
            </a:p>
          </p:txBody>
        </p:sp>
      </p:grpSp>
      <p:sp>
        <p:nvSpPr>
          <p:cNvPr id="10" name="TextBox 9">
            <a:extLst>
              <a:ext uri="{FF2B5EF4-FFF2-40B4-BE49-F238E27FC236}">
                <a16:creationId xmlns:a16="http://schemas.microsoft.com/office/drawing/2014/main" xmlns="" id="{A74726A6-6D77-8AA1-0B54-BD274A5D74BA}"/>
              </a:ext>
            </a:extLst>
          </p:cNvPr>
          <p:cNvSpPr txBox="1"/>
          <p:nvPr/>
        </p:nvSpPr>
        <p:spPr>
          <a:xfrm>
            <a:off x="3538191" y="852619"/>
            <a:ext cx="5548062" cy="3847207"/>
          </a:xfrm>
          <a:prstGeom prst="rect">
            <a:avLst/>
          </a:prstGeom>
          <a:noFill/>
        </p:spPr>
        <p:txBody>
          <a:bodyPr wrap="square" rtlCol="0">
            <a:spAutoFit/>
          </a:bodyPr>
          <a:lstStyle/>
          <a:p>
            <a:pPr marL="342900" indent="-342900">
              <a:buFont typeface="+mj-lt"/>
              <a:buAutoNum type="arabicPeriod"/>
            </a:pPr>
            <a:r>
              <a:rPr lang="en-US" sz="1600" dirty="0" err="1"/>
              <a:t>Dapat</a:t>
            </a:r>
            <a:r>
              <a:rPr lang="en-US" sz="1600" dirty="0"/>
              <a:t> </a:t>
            </a:r>
            <a:r>
              <a:rPr lang="en-US" sz="1600" dirty="0" err="1"/>
              <a:t>memimalisasi</a:t>
            </a:r>
            <a:r>
              <a:rPr lang="en-US" sz="1600" dirty="0"/>
              <a:t> </a:t>
            </a:r>
            <a:r>
              <a:rPr lang="en-US" sz="1600" dirty="0" err="1"/>
              <a:t>akibat</a:t>
            </a:r>
            <a:r>
              <a:rPr lang="en-US" sz="1600" dirty="0"/>
              <a:t> </a:t>
            </a:r>
            <a:r>
              <a:rPr lang="en-US" sz="1600" dirty="0" err="1"/>
              <a:t>negatif</a:t>
            </a:r>
            <a:r>
              <a:rPr lang="en-US" sz="1600" dirty="0"/>
              <a:t> </a:t>
            </a:r>
            <a:r>
              <a:rPr lang="en-US" sz="1600" dirty="0" err="1"/>
              <a:t>dari</a:t>
            </a:r>
            <a:r>
              <a:rPr lang="en-US" sz="1600" dirty="0"/>
              <a:t> </a:t>
            </a:r>
            <a:r>
              <a:rPr lang="en-US" sz="1600" dirty="0" err="1"/>
              <a:t>perbuatan</a:t>
            </a:r>
            <a:r>
              <a:rPr lang="en-US" sz="1600" dirty="0"/>
              <a:t> </a:t>
            </a:r>
            <a:r>
              <a:rPr lang="en-US" sz="1600" dirty="0" err="1"/>
              <a:t>tanpa</a:t>
            </a:r>
            <a:r>
              <a:rPr lang="en-US" sz="1600" dirty="0"/>
              <a:t> </a:t>
            </a:r>
            <a:r>
              <a:rPr lang="en-US" sz="1600" dirty="0" err="1"/>
              <a:t>pertimbangan</a:t>
            </a:r>
            <a:r>
              <a:rPr lang="en-US" sz="1600" dirty="0"/>
              <a:t>.</a:t>
            </a:r>
          </a:p>
          <a:p>
            <a:pPr marL="342900" indent="-342900">
              <a:buFont typeface="+mj-lt"/>
              <a:buAutoNum type="arabicPeriod"/>
            </a:pPr>
            <a:r>
              <a:rPr lang="en-US" sz="1600" dirty="0" err="1"/>
              <a:t>Selalu</a:t>
            </a:r>
            <a:r>
              <a:rPr lang="en-US" sz="1600" dirty="0"/>
              <a:t> </a:t>
            </a:r>
            <a:r>
              <a:rPr lang="en-US" sz="1600" dirty="0" err="1"/>
              <a:t>ingat</a:t>
            </a:r>
            <a:r>
              <a:rPr lang="en-US" sz="1600" dirty="0"/>
              <a:t> </a:t>
            </a:r>
            <a:r>
              <a:rPr lang="en-US" sz="1600" dirty="0" err="1"/>
              <a:t>akan</a:t>
            </a:r>
            <a:r>
              <a:rPr lang="en-US" sz="1600" dirty="0"/>
              <a:t> </a:t>
            </a:r>
            <a:r>
              <a:rPr lang="en-US" sz="1600" dirty="0" err="1"/>
              <a:t>pertangguangjawaban</a:t>
            </a:r>
            <a:r>
              <a:rPr lang="en-US" sz="1600" dirty="0"/>
              <a:t> </a:t>
            </a:r>
            <a:r>
              <a:rPr lang="en-US" sz="1600" dirty="0" err="1"/>
              <a:t>semua</a:t>
            </a:r>
            <a:r>
              <a:rPr lang="en-US" sz="1600" dirty="0"/>
              <a:t> </a:t>
            </a:r>
            <a:r>
              <a:rPr lang="en-US" sz="1600" dirty="0" err="1"/>
              <a:t>perbuatan</a:t>
            </a:r>
            <a:r>
              <a:rPr lang="en-US" sz="1600" dirty="0"/>
              <a:t> </a:t>
            </a:r>
            <a:r>
              <a:rPr lang="en-US" sz="1600" dirty="0" err="1"/>
              <a:t>kepada</a:t>
            </a:r>
            <a:r>
              <a:rPr lang="en-US" sz="1600" dirty="0"/>
              <a:t> Allah </a:t>
            </a:r>
            <a:r>
              <a:rPr lang="en-US" sz="1600" dirty="0" err="1"/>
              <a:t>Swt</a:t>
            </a:r>
            <a:r>
              <a:rPr lang="en-US" sz="1600" dirty="0"/>
              <a:t>.</a:t>
            </a:r>
          </a:p>
          <a:p>
            <a:pPr marL="342900" indent="-342900">
              <a:buFont typeface="+mj-lt"/>
              <a:buAutoNum type="arabicPeriod"/>
            </a:pPr>
            <a:r>
              <a:rPr lang="en-US" sz="1600" dirty="0" err="1"/>
              <a:t>Tidak</a:t>
            </a:r>
            <a:r>
              <a:rPr lang="en-US" sz="1600" dirty="0"/>
              <a:t> </a:t>
            </a:r>
            <a:r>
              <a:rPr lang="en-US" sz="1600" dirty="0" err="1"/>
              <a:t>cepat</a:t>
            </a:r>
            <a:r>
              <a:rPr lang="en-US" sz="1600" dirty="0"/>
              <a:t> </a:t>
            </a:r>
            <a:r>
              <a:rPr lang="en-US" sz="1600" dirty="0" err="1"/>
              <a:t>bereaksi</a:t>
            </a:r>
            <a:r>
              <a:rPr lang="en-US" sz="1600" dirty="0"/>
              <a:t> negative </a:t>
            </a:r>
            <a:r>
              <a:rPr lang="en-US" sz="1600" dirty="0" err="1"/>
              <a:t>terhadap</a:t>
            </a:r>
            <a:r>
              <a:rPr lang="en-US" sz="1600" dirty="0"/>
              <a:t> </a:t>
            </a:r>
            <a:r>
              <a:rPr lang="en-US" sz="1600" dirty="0" err="1"/>
              <a:t>berbagai</a:t>
            </a:r>
            <a:r>
              <a:rPr lang="en-US" sz="1600" dirty="0"/>
              <a:t> </a:t>
            </a:r>
            <a:r>
              <a:rPr lang="en-US" sz="1600" dirty="0" err="1"/>
              <a:t>permasalahan</a:t>
            </a:r>
            <a:r>
              <a:rPr lang="en-US" sz="1600" dirty="0"/>
              <a:t>.</a:t>
            </a:r>
          </a:p>
          <a:p>
            <a:pPr marL="342900" indent="-342900">
              <a:buFont typeface="+mj-lt"/>
              <a:buAutoNum type="arabicPeriod"/>
            </a:pPr>
            <a:r>
              <a:rPr lang="en-US" sz="1600" dirty="0" err="1"/>
              <a:t>Optimis</a:t>
            </a:r>
            <a:r>
              <a:rPr lang="en-US" sz="1600" dirty="0"/>
              <a:t> </a:t>
            </a:r>
            <a:r>
              <a:rPr lang="en-US" sz="1600" dirty="0" err="1"/>
              <a:t>menjalani</a:t>
            </a:r>
            <a:r>
              <a:rPr lang="en-US" sz="1600" dirty="0"/>
              <a:t> </a:t>
            </a:r>
            <a:r>
              <a:rPr lang="en-US" sz="1600" dirty="0" err="1"/>
              <a:t>hidup</a:t>
            </a:r>
            <a:r>
              <a:rPr lang="en-US" sz="1600" dirty="0"/>
              <a:t> </a:t>
            </a:r>
            <a:r>
              <a:rPr lang="en-US" sz="1600" dirty="0" err="1"/>
              <a:t>karena</a:t>
            </a:r>
            <a:r>
              <a:rPr lang="en-US" sz="1600" dirty="0"/>
              <a:t> Allah </a:t>
            </a:r>
            <a:r>
              <a:rPr lang="en-US" sz="1600" dirty="0" err="1"/>
              <a:t>Swt</a:t>
            </a:r>
            <a:r>
              <a:rPr lang="en-US" sz="1600" dirty="0"/>
              <a:t>.</a:t>
            </a:r>
          </a:p>
          <a:p>
            <a:pPr marL="342900" indent="-342900">
              <a:buFont typeface="+mj-lt"/>
              <a:buAutoNum type="arabicPeriod"/>
            </a:pPr>
            <a:r>
              <a:rPr lang="en-US" sz="1600" dirty="0" err="1"/>
              <a:t>Hidup</a:t>
            </a:r>
            <a:r>
              <a:rPr lang="en-US" sz="1600" dirty="0"/>
              <a:t> </a:t>
            </a:r>
            <a:r>
              <a:rPr lang="en-US" sz="1600" dirty="0" err="1"/>
              <a:t>menjadi</a:t>
            </a:r>
            <a:r>
              <a:rPr lang="en-US" sz="1600" dirty="0"/>
              <a:t> </a:t>
            </a:r>
            <a:r>
              <a:rPr lang="en-US" sz="1600" dirty="0" err="1"/>
              <a:t>tenang</a:t>
            </a:r>
            <a:r>
              <a:rPr lang="en-US" sz="1600" dirty="0"/>
              <a:t> dan </a:t>
            </a:r>
            <a:r>
              <a:rPr lang="en-US" sz="1600" dirty="0" err="1"/>
              <a:t>damai</a:t>
            </a:r>
            <a:r>
              <a:rPr lang="en-US" sz="1600" dirty="0"/>
              <a:t>.</a:t>
            </a:r>
          </a:p>
          <a:p>
            <a:pPr marL="342900" indent="-342900">
              <a:buFont typeface="+mj-lt"/>
              <a:buAutoNum type="arabicPeriod"/>
            </a:pPr>
            <a:r>
              <a:rPr lang="en-US" sz="1600" dirty="0" err="1"/>
              <a:t>Terhindar</a:t>
            </a:r>
            <a:r>
              <a:rPr lang="en-US" sz="1600" dirty="0"/>
              <a:t> </a:t>
            </a:r>
            <a:r>
              <a:rPr lang="en-US" sz="1600" dirty="0" err="1"/>
              <a:t>dari</a:t>
            </a:r>
            <a:r>
              <a:rPr lang="en-US" sz="1600" dirty="0"/>
              <a:t> </a:t>
            </a:r>
            <a:r>
              <a:rPr lang="en-US" sz="1600" dirty="0" err="1"/>
              <a:t>sifat</a:t>
            </a:r>
            <a:r>
              <a:rPr lang="en-US" sz="1600" dirty="0"/>
              <a:t> </a:t>
            </a:r>
            <a:r>
              <a:rPr lang="en-US" sz="1600" dirty="0" err="1"/>
              <a:t>iri</a:t>
            </a:r>
            <a:r>
              <a:rPr lang="en-US" sz="1600" dirty="0"/>
              <a:t>, </a:t>
            </a:r>
            <a:r>
              <a:rPr lang="en-US" sz="1600" dirty="0" err="1"/>
              <a:t>dengki,ria</a:t>
            </a:r>
            <a:r>
              <a:rPr lang="en-US" sz="1600" dirty="0"/>
              <a:t>, </a:t>
            </a:r>
            <a:r>
              <a:rPr lang="en-US" sz="1600" dirty="0" err="1"/>
              <a:t>takabur</a:t>
            </a:r>
            <a:r>
              <a:rPr lang="en-US" sz="1600" dirty="0"/>
              <a:t>, dan </a:t>
            </a:r>
            <a:r>
              <a:rPr lang="en-US" sz="1600" dirty="0" err="1"/>
              <a:t>tidak</a:t>
            </a:r>
            <a:r>
              <a:rPr lang="en-US" sz="1600" dirty="0"/>
              <a:t> </a:t>
            </a:r>
            <a:r>
              <a:rPr lang="en-US" sz="1600" dirty="0" err="1"/>
              <a:t>rela</a:t>
            </a:r>
            <a:r>
              <a:rPr lang="en-US" sz="1600" dirty="0"/>
              <a:t> </a:t>
            </a:r>
            <a:r>
              <a:rPr lang="en-US" sz="1600" dirty="0" err="1"/>
              <a:t>dengan</a:t>
            </a:r>
            <a:r>
              <a:rPr lang="en-US" sz="1600" dirty="0"/>
              <a:t> </a:t>
            </a:r>
            <a:r>
              <a:rPr lang="en-US" sz="1600" dirty="0" err="1"/>
              <a:t>takdir</a:t>
            </a:r>
            <a:r>
              <a:rPr lang="en-US" sz="1600" dirty="0"/>
              <a:t> Allah </a:t>
            </a:r>
            <a:r>
              <a:rPr lang="en-US" sz="1600" dirty="0" err="1"/>
              <a:t>Swt</a:t>
            </a:r>
            <a:r>
              <a:rPr lang="en-US" sz="1600" dirty="0"/>
              <a:t>.</a:t>
            </a:r>
          </a:p>
          <a:p>
            <a:pPr marL="342900" indent="-342900">
              <a:buFont typeface="+mj-lt"/>
              <a:buAutoNum type="arabicPeriod"/>
            </a:pPr>
            <a:r>
              <a:rPr lang="en-US" sz="1600" dirty="0" err="1"/>
              <a:t>Memperkuat</a:t>
            </a:r>
            <a:r>
              <a:rPr lang="en-US" sz="1600" dirty="0"/>
              <a:t> </a:t>
            </a:r>
            <a:r>
              <a:rPr lang="en-US" sz="1600" dirty="0" err="1"/>
              <a:t>ukhuwah</a:t>
            </a:r>
            <a:r>
              <a:rPr lang="en-US" sz="1600" dirty="0"/>
              <a:t> </a:t>
            </a:r>
            <a:r>
              <a:rPr lang="en-US" sz="1600" dirty="0" err="1"/>
              <a:t>Insaniyah</a:t>
            </a:r>
            <a:r>
              <a:rPr lang="en-US" sz="1600" dirty="0"/>
              <a:t>.</a:t>
            </a:r>
          </a:p>
          <a:p>
            <a:pPr marL="342900" indent="-342900">
              <a:buFont typeface="+mj-lt"/>
              <a:buAutoNum type="arabicPeriod"/>
            </a:pPr>
            <a:r>
              <a:rPr lang="en-US" sz="1600" dirty="0" err="1"/>
              <a:t>Dapat</a:t>
            </a:r>
            <a:r>
              <a:rPr lang="en-US" sz="1600" dirty="0"/>
              <a:t> </a:t>
            </a:r>
            <a:r>
              <a:rPr lang="en-US" sz="1600" dirty="0" err="1"/>
              <a:t>menahan</a:t>
            </a:r>
            <a:r>
              <a:rPr lang="en-US" sz="1600" dirty="0"/>
              <a:t> </a:t>
            </a:r>
            <a:r>
              <a:rPr lang="en-US" sz="1600" dirty="0" err="1"/>
              <a:t>luapan</a:t>
            </a:r>
            <a:r>
              <a:rPr lang="en-US" sz="1600" dirty="0"/>
              <a:t> </a:t>
            </a:r>
            <a:r>
              <a:rPr lang="en-US" sz="1600" dirty="0" err="1"/>
              <a:t>emosi</a:t>
            </a:r>
            <a:r>
              <a:rPr lang="en-US" sz="1600" dirty="0"/>
              <a:t> dan </a:t>
            </a:r>
            <a:r>
              <a:rPr lang="en-US" sz="1600" dirty="0" err="1"/>
              <a:t>menghindari</a:t>
            </a:r>
            <a:r>
              <a:rPr lang="en-US" sz="1600" dirty="0"/>
              <a:t> </a:t>
            </a:r>
            <a:r>
              <a:rPr lang="en-US" sz="1600" dirty="0" err="1"/>
              <a:t>terjadi</a:t>
            </a:r>
            <a:r>
              <a:rPr lang="en-US" sz="1600" dirty="0"/>
              <a:t> </a:t>
            </a:r>
            <a:r>
              <a:rPr lang="en-US" sz="1600" dirty="0" err="1"/>
              <a:t>kesalapahaman</a:t>
            </a:r>
            <a:r>
              <a:rPr lang="en-US" sz="1600" dirty="0"/>
              <a:t>.</a:t>
            </a:r>
          </a:p>
          <a:p>
            <a:pPr marL="342900" indent="-342900">
              <a:buFont typeface="+mj-lt"/>
              <a:buAutoNum type="arabicPeriod"/>
            </a:pPr>
            <a:r>
              <a:rPr lang="en-US" sz="1600" dirty="0" err="1"/>
              <a:t>Sabar</a:t>
            </a:r>
            <a:r>
              <a:rPr lang="en-US" sz="1600" dirty="0"/>
              <a:t> </a:t>
            </a:r>
            <a:r>
              <a:rPr lang="en-US" sz="1600" dirty="0" err="1"/>
              <a:t>dalam</a:t>
            </a:r>
            <a:r>
              <a:rPr lang="en-US" sz="1600" dirty="0"/>
              <a:t> </a:t>
            </a:r>
            <a:r>
              <a:rPr lang="en-US" sz="1600" dirty="0" err="1"/>
              <a:t>menerima</a:t>
            </a:r>
            <a:r>
              <a:rPr lang="en-US" sz="1600" dirty="0"/>
              <a:t> </a:t>
            </a:r>
            <a:r>
              <a:rPr lang="en-US" sz="1600" dirty="0" err="1"/>
              <a:t>musibah</a:t>
            </a:r>
            <a:r>
              <a:rPr lang="en-US" sz="1600" dirty="0"/>
              <a:t> dan </a:t>
            </a:r>
            <a:r>
              <a:rPr lang="en-US" sz="1600" dirty="0" err="1"/>
              <a:t>terhindar</a:t>
            </a:r>
            <a:r>
              <a:rPr lang="en-US" sz="1600" dirty="0"/>
              <a:t> </a:t>
            </a:r>
            <a:r>
              <a:rPr lang="en-US" sz="1600" dirty="0" err="1"/>
              <a:t>dari</a:t>
            </a:r>
            <a:r>
              <a:rPr lang="en-US" sz="1600" dirty="0"/>
              <a:t> </a:t>
            </a:r>
            <a:r>
              <a:rPr lang="en-US" sz="1600" dirty="0" err="1"/>
              <a:t>sifat</a:t>
            </a:r>
            <a:r>
              <a:rPr lang="en-US" sz="1600" dirty="0"/>
              <a:t> </a:t>
            </a:r>
            <a:r>
              <a:rPr lang="en-US" sz="1600" dirty="0" err="1"/>
              <a:t>tamak</a:t>
            </a:r>
            <a:r>
              <a:rPr lang="en-US" sz="1600" dirty="0"/>
              <a:t> dan </a:t>
            </a:r>
            <a:r>
              <a:rPr lang="en-US" sz="1600" dirty="0" err="1"/>
              <a:t>rakus</a:t>
            </a:r>
            <a:r>
              <a:rPr lang="en-US" sz="1600" dirty="0"/>
              <a:t>.</a:t>
            </a:r>
          </a:p>
        </p:txBody>
      </p:sp>
      <p:pic>
        <p:nvPicPr>
          <p:cNvPr id="3074" name="Picture 2" descr="Two asian muslim girls enjoy jogging together while chatting in the afternoon in the garden field Premium Photo">
            <a:extLst>
              <a:ext uri="{FF2B5EF4-FFF2-40B4-BE49-F238E27FC236}">
                <a16:creationId xmlns:a16="http://schemas.microsoft.com/office/drawing/2014/main" xmlns="" id="{113D30CD-1376-77DB-CF46-A6A754E3F266}"/>
              </a:ext>
            </a:extLst>
          </p:cNvPr>
          <p:cNvPicPr>
            <a:picLocks noChangeAspect="1" noChangeArrowheads="1"/>
          </p:cNvPicPr>
          <p:nvPr/>
        </p:nvPicPr>
        <p:blipFill rotWithShape="1">
          <a:blip r:embed="rId6">
            <a:extLst>
              <a:ext uri="{BEBA8EAE-BF5A-486C-A8C5-ECC9F3942E4B}">
                <a14:imgProps xmlns:a14="http://schemas.microsoft.com/office/drawing/2010/main">
                  <a14:imgLayer r:embed="rId7">
                    <a14:imgEffect>
                      <a14:brightnessContrast contrast="-40000"/>
                    </a14:imgEffect>
                  </a14:imgLayer>
                </a14:imgProps>
              </a:ext>
              <a:ext uri="{28A0092B-C50C-407E-A947-70E740481C1C}">
                <a14:useLocalDpi xmlns:a14="http://schemas.microsoft.com/office/drawing/2010/main" val="0"/>
              </a:ext>
            </a:extLst>
          </a:blip>
          <a:srcRect l="16773" r="6549"/>
          <a:stretch/>
        </p:blipFill>
        <p:spPr bwMode="auto">
          <a:xfrm>
            <a:off x="431569" y="1832037"/>
            <a:ext cx="2987697" cy="2595562"/>
          </a:xfrm>
          <a:prstGeom prst="roundRect">
            <a:avLst>
              <a:gd name="adj" fmla="val 8594"/>
            </a:avLst>
          </a:prstGeom>
          <a:solidFill>
            <a:srgbClr val="FFFFFF">
              <a:shade val="85000"/>
            </a:srgbClr>
          </a:solidFill>
          <a:ln>
            <a:noFill/>
          </a:ln>
          <a:effectLst>
            <a:reflection blurRad="6350" stA="50000" endA="300" endPos="38500" dist="50800" dir="5400000" sy="-100000" algn="bl" rotWithShape="0"/>
          </a:effectLst>
          <a:scene3d>
            <a:camera prst="orthographicFront">
              <a:rot lat="0" lon="0" rev="0"/>
            </a:camera>
            <a:lightRig rig="contrasting" dir="t">
              <a:rot lat="0" lon="0" rev="7800000"/>
            </a:lightRig>
          </a:scene3d>
          <a:sp3d>
            <a:bevelT w="139700" h="139700"/>
          </a:sp3d>
        </p:spPr>
      </p:pic>
      <p:pic>
        <p:nvPicPr>
          <p:cNvPr id="12" name="Picture 11">
            <a:extLst>
              <a:ext uri="{FF2B5EF4-FFF2-40B4-BE49-F238E27FC236}">
                <a16:creationId xmlns:a16="http://schemas.microsoft.com/office/drawing/2014/main" xmlns="" id="{EB77E36E-7B58-0B30-3987-B9D924536A9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6" y="4653194"/>
            <a:ext cx="9143244" cy="499831"/>
          </a:xfrm>
          <a:prstGeom prst="rect">
            <a:avLst/>
          </a:prstGeom>
        </p:spPr>
      </p:pic>
      <p:sp>
        <p:nvSpPr>
          <p:cNvPr id="11" name="TextBox 10">
            <a:extLst>
              <a:ext uri="{FF2B5EF4-FFF2-40B4-BE49-F238E27FC236}">
                <a16:creationId xmlns:a16="http://schemas.microsoft.com/office/drawing/2014/main" xmlns="" id="{534E5B71-FF3F-6117-7D7B-EAA52BD8C460}"/>
              </a:ext>
            </a:extLst>
          </p:cNvPr>
          <p:cNvSpPr txBox="1"/>
          <p:nvPr/>
        </p:nvSpPr>
        <p:spPr>
          <a:xfrm>
            <a:off x="495404" y="4404829"/>
            <a:ext cx="2657266" cy="261610"/>
          </a:xfrm>
          <a:prstGeom prst="rect">
            <a:avLst/>
          </a:prstGeom>
          <a:noFill/>
        </p:spPr>
        <p:txBody>
          <a:bodyPr wrap="square" rtlCol="0">
            <a:spAutoFit/>
          </a:bodyPr>
          <a:lstStyle/>
          <a:p>
            <a:r>
              <a:rPr lang="en-US" sz="1050" dirty="0" err="1"/>
              <a:t>Sumber</a:t>
            </a:r>
            <a:r>
              <a:rPr lang="en-US" sz="1050" dirty="0"/>
              <a:t>: freepik.com/</a:t>
            </a:r>
            <a:r>
              <a:rPr lang="en-US" sz="1050" dirty="0" err="1"/>
              <a:t>odua</a:t>
            </a:r>
            <a:endParaRPr lang="en-ID" sz="1050" dirty="0"/>
          </a:p>
        </p:txBody>
      </p:sp>
    </p:spTree>
    <p:extLst>
      <p:ext uri="{BB962C8B-B14F-4D97-AF65-F5344CB8AC3E}">
        <p14:creationId xmlns:p14="http://schemas.microsoft.com/office/powerpoint/2010/main" val="2965657295"/>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179"/>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4057" y="590550"/>
            <a:ext cx="7646546" cy="3967865"/>
          </a:xfrm>
          <a:prstGeom prst="rect">
            <a:avLst/>
          </a:prstGeom>
        </p:spPr>
      </p:pic>
      <p:pic>
        <p:nvPicPr>
          <p:cNvPr id="1180" name="Google Shape;1180;p49"/>
          <p:cNvPicPr preferRelativeResize="0"/>
          <p:nvPr/>
        </p:nvPicPr>
        <p:blipFill>
          <a:blip r:embed="rId4">
            <a:alphaModFix/>
          </a:blip>
          <a:stretch>
            <a:fillRect/>
          </a:stretch>
        </p:blipFill>
        <p:spPr>
          <a:xfrm rot="3721451">
            <a:off x="1037625" y="3593625"/>
            <a:ext cx="971901" cy="1663651"/>
          </a:xfrm>
          <a:prstGeom prst="rect">
            <a:avLst/>
          </a:prstGeom>
          <a:noFill/>
          <a:ln>
            <a:noFill/>
          </a:ln>
        </p:spPr>
      </p:pic>
      <p:pic>
        <p:nvPicPr>
          <p:cNvPr id="1182" name="Google Shape;1182;p49"/>
          <p:cNvPicPr preferRelativeResize="0"/>
          <p:nvPr/>
        </p:nvPicPr>
        <p:blipFill>
          <a:blip r:embed="rId5">
            <a:alphaModFix/>
          </a:blip>
          <a:stretch>
            <a:fillRect/>
          </a:stretch>
        </p:blipFill>
        <p:spPr>
          <a:xfrm rot="1860113">
            <a:off x="-160090" y="3471488"/>
            <a:ext cx="1095329" cy="943723"/>
          </a:xfrm>
          <a:prstGeom prst="rect">
            <a:avLst/>
          </a:prstGeom>
          <a:noFill/>
          <a:ln>
            <a:noFill/>
          </a:ln>
          <a:effectLst>
            <a:outerShdw blurRad="14288" dist="38100" dir="3060000" algn="bl" rotWithShape="0">
              <a:srgbClr val="000000">
                <a:alpha val="12000"/>
              </a:srgbClr>
            </a:outerShdw>
          </a:effectLst>
        </p:spPr>
      </p:pic>
      <p:pic>
        <p:nvPicPr>
          <p:cNvPr id="1183" name="Google Shape;1183;p49"/>
          <p:cNvPicPr preferRelativeResize="0"/>
          <p:nvPr/>
        </p:nvPicPr>
        <p:blipFill rotWithShape="1">
          <a:blip r:embed="rId6">
            <a:alphaModFix/>
          </a:blip>
          <a:srcRect/>
          <a:stretch/>
        </p:blipFill>
        <p:spPr>
          <a:xfrm>
            <a:off x="-472150" y="2954900"/>
            <a:ext cx="1719450" cy="988450"/>
          </a:xfrm>
          <a:prstGeom prst="rect">
            <a:avLst/>
          </a:prstGeom>
          <a:noFill/>
          <a:ln>
            <a:noFill/>
          </a:ln>
        </p:spPr>
      </p:pic>
      <p:pic>
        <p:nvPicPr>
          <p:cNvPr id="1184" name="Google Shape;1184;p49"/>
          <p:cNvPicPr preferRelativeResize="0"/>
          <p:nvPr/>
        </p:nvPicPr>
        <p:blipFill rotWithShape="1">
          <a:blip r:embed="rId7">
            <a:alphaModFix/>
          </a:blip>
          <a:srcRect/>
          <a:stretch/>
        </p:blipFill>
        <p:spPr>
          <a:xfrm rot="-30" flipH="1">
            <a:off x="25051" y="3703091"/>
            <a:ext cx="725050" cy="859244"/>
          </a:xfrm>
          <a:prstGeom prst="rect">
            <a:avLst/>
          </a:prstGeom>
          <a:noFill/>
          <a:ln>
            <a:noFill/>
          </a:ln>
        </p:spPr>
      </p:pic>
      <p:pic>
        <p:nvPicPr>
          <p:cNvPr id="1185" name="Google Shape;1185;p49"/>
          <p:cNvPicPr preferRelativeResize="0"/>
          <p:nvPr/>
        </p:nvPicPr>
        <p:blipFill>
          <a:blip r:embed="rId8">
            <a:alphaModFix/>
          </a:blip>
          <a:stretch>
            <a:fillRect/>
          </a:stretch>
        </p:blipFill>
        <p:spPr>
          <a:xfrm rot="6911530">
            <a:off x="7646250" y="144650"/>
            <a:ext cx="1074100" cy="2008249"/>
          </a:xfrm>
          <a:prstGeom prst="rect">
            <a:avLst/>
          </a:prstGeom>
          <a:noFill/>
          <a:ln>
            <a:noFill/>
          </a:ln>
        </p:spPr>
      </p:pic>
      <p:sp>
        <p:nvSpPr>
          <p:cNvPr id="2" name="TextBox 1">
            <a:extLst>
              <a:ext uri="{FF2B5EF4-FFF2-40B4-BE49-F238E27FC236}">
                <a16:creationId xmlns:a16="http://schemas.microsoft.com/office/drawing/2014/main" xmlns="" id="{FF283E67-3501-E497-B908-40B69A4698CE}"/>
              </a:ext>
            </a:extLst>
          </p:cNvPr>
          <p:cNvSpPr txBox="1"/>
          <p:nvPr/>
        </p:nvSpPr>
        <p:spPr>
          <a:xfrm>
            <a:off x="1781653" y="977114"/>
            <a:ext cx="6291354" cy="830997"/>
          </a:xfrm>
          <a:prstGeom prst="rect">
            <a:avLst/>
          </a:prstGeom>
          <a:noFill/>
        </p:spPr>
        <p:txBody>
          <a:bodyPr wrap="square" rtlCol="0">
            <a:spAutoFit/>
          </a:bodyPr>
          <a:lstStyle/>
          <a:p>
            <a:pPr algn="ctr"/>
            <a:r>
              <a:rPr lang="ar-DZ" sz="2400" b="0" i="0" dirty="0">
                <a:solidFill>
                  <a:srgbClr val="000000"/>
                </a:solidFill>
                <a:effectLst/>
                <a:latin typeface="Adobe Naskh Medium" panose="01010101010101010101"/>
              </a:rPr>
              <a:t>وَلَا تَهِنُوْا وَلَا تَحْزَنُوْا وَاَنْتُمُ الْاَعْلَوْنَ اِنْ كُنْتُمْ مُّؤْمِنِيْنَ</a:t>
            </a:r>
            <a:endParaRPr lang="en-US" sz="2400" b="0" i="0" dirty="0">
              <a:solidFill>
                <a:srgbClr val="000000"/>
              </a:solidFill>
              <a:effectLst/>
              <a:latin typeface="Adobe Naskh Medium" panose="01010101010101010101"/>
            </a:endParaRPr>
          </a:p>
          <a:p>
            <a:pPr algn="ctr"/>
            <a:r>
              <a:rPr lang="ar-DZ" sz="2400" b="0" i="0" dirty="0">
                <a:solidFill>
                  <a:srgbClr val="000000"/>
                </a:solidFill>
                <a:effectLst/>
                <a:latin typeface="Adobe Naskh Medium" panose="01010101010101010101"/>
              </a:rPr>
              <a:t> (العمرن :۱۳۹</a:t>
            </a:r>
            <a:r>
              <a:rPr lang="ar-DZ" sz="2400" b="0" i="0" dirty="0">
                <a:solidFill>
                  <a:srgbClr val="000000"/>
                </a:solidFill>
                <a:effectLst/>
                <a:latin typeface="Quire Sans Light" panose="020B0302040400020003" pitchFamily="34" charset="0"/>
              </a:rPr>
              <a:t>)</a:t>
            </a:r>
            <a:endParaRPr lang="en-ID" sz="2400" dirty="0">
              <a:latin typeface="Adobe Naskh Medium" panose="01010101010101010101"/>
            </a:endParaRPr>
          </a:p>
        </p:txBody>
      </p:sp>
      <p:sp>
        <p:nvSpPr>
          <p:cNvPr id="4" name="TextBox 3">
            <a:extLst>
              <a:ext uri="{FF2B5EF4-FFF2-40B4-BE49-F238E27FC236}">
                <a16:creationId xmlns:a16="http://schemas.microsoft.com/office/drawing/2014/main" xmlns="" id="{A1999CE6-B209-E739-6546-9AF3339AD306}"/>
              </a:ext>
            </a:extLst>
          </p:cNvPr>
          <p:cNvSpPr txBox="1"/>
          <p:nvPr/>
        </p:nvSpPr>
        <p:spPr>
          <a:xfrm>
            <a:off x="1540586" y="1685414"/>
            <a:ext cx="6781800" cy="923330"/>
          </a:xfrm>
          <a:prstGeom prst="rect">
            <a:avLst/>
          </a:prstGeom>
          <a:noFill/>
        </p:spPr>
        <p:txBody>
          <a:bodyPr wrap="square" rtlCol="0">
            <a:spAutoFit/>
          </a:bodyPr>
          <a:lstStyle/>
          <a:p>
            <a:pPr algn="ctr"/>
            <a:r>
              <a:rPr lang="en-ID" b="0" i="0" dirty="0">
                <a:effectLst/>
              </a:rPr>
              <a:t>Dan </a:t>
            </a:r>
            <a:r>
              <a:rPr lang="en-ID" b="0" i="0" dirty="0" err="1">
                <a:effectLst/>
              </a:rPr>
              <a:t>janganlah</a:t>
            </a:r>
            <a:r>
              <a:rPr lang="en-ID" b="0" i="0" dirty="0">
                <a:effectLst/>
              </a:rPr>
              <a:t> </a:t>
            </a:r>
            <a:r>
              <a:rPr lang="en-ID" b="0" i="0" dirty="0" err="1">
                <a:effectLst/>
              </a:rPr>
              <a:t>kamu</a:t>
            </a:r>
            <a:r>
              <a:rPr lang="en-ID" b="0" i="0" dirty="0">
                <a:effectLst/>
              </a:rPr>
              <a:t> (</a:t>
            </a:r>
            <a:r>
              <a:rPr lang="en-ID" b="0" i="0" dirty="0" err="1">
                <a:effectLst/>
              </a:rPr>
              <a:t>merasa</a:t>
            </a:r>
            <a:r>
              <a:rPr lang="en-ID" b="0" i="0" dirty="0">
                <a:effectLst/>
              </a:rPr>
              <a:t>) </a:t>
            </a:r>
            <a:r>
              <a:rPr lang="en-ID" b="0" i="0" dirty="0" err="1">
                <a:effectLst/>
              </a:rPr>
              <a:t>lemah</a:t>
            </a:r>
            <a:r>
              <a:rPr lang="en-ID" b="0" i="0" dirty="0">
                <a:effectLst/>
              </a:rPr>
              <a:t>, dan </a:t>
            </a:r>
            <a:r>
              <a:rPr lang="en-ID" b="0" i="0" dirty="0" err="1">
                <a:effectLst/>
              </a:rPr>
              <a:t>jangan</a:t>
            </a:r>
            <a:r>
              <a:rPr lang="en-ID" b="0" i="0" dirty="0">
                <a:effectLst/>
              </a:rPr>
              <a:t> (pula) </a:t>
            </a:r>
            <a:r>
              <a:rPr lang="en-ID" b="0" i="0" dirty="0" err="1">
                <a:effectLst/>
              </a:rPr>
              <a:t>bersedih</a:t>
            </a:r>
            <a:r>
              <a:rPr lang="en-ID" b="0" i="0" dirty="0">
                <a:effectLst/>
              </a:rPr>
              <a:t> </a:t>
            </a:r>
            <a:r>
              <a:rPr lang="en-ID" b="0" i="0" dirty="0" err="1">
                <a:effectLst/>
              </a:rPr>
              <a:t>hati</a:t>
            </a:r>
            <a:r>
              <a:rPr lang="en-ID" b="0" i="0" dirty="0">
                <a:effectLst/>
              </a:rPr>
              <a:t>, </a:t>
            </a:r>
            <a:r>
              <a:rPr lang="en-ID" b="0" i="0" dirty="0" err="1">
                <a:effectLst/>
              </a:rPr>
              <a:t>sebab</a:t>
            </a:r>
            <a:r>
              <a:rPr lang="en-ID" b="0" i="0" dirty="0">
                <a:effectLst/>
              </a:rPr>
              <a:t> </a:t>
            </a:r>
            <a:r>
              <a:rPr lang="en-ID" b="0" i="0" dirty="0" err="1">
                <a:effectLst/>
              </a:rPr>
              <a:t>kamu</a:t>
            </a:r>
            <a:r>
              <a:rPr lang="en-ID" b="0" i="0" dirty="0">
                <a:effectLst/>
              </a:rPr>
              <a:t> paling </a:t>
            </a:r>
            <a:r>
              <a:rPr lang="en-ID" b="0" i="0" dirty="0" err="1">
                <a:effectLst/>
              </a:rPr>
              <a:t>tinggi</a:t>
            </a:r>
            <a:r>
              <a:rPr lang="en-ID" b="0" i="0" dirty="0">
                <a:effectLst/>
              </a:rPr>
              <a:t> (</a:t>
            </a:r>
            <a:r>
              <a:rPr lang="en-ID" b="0" i="0" dirty="0" err="1">
                <a:effectLst/>
              </a:rPr>
              <a:t>derajatnya</a:t>
            </a:r>
            <a:r>
              <a:rPr lang="en-ID" b="0" i="0" dirty="0">
                <a:effectLst/>
              </a:rPr>
              <a:t>), </a:t>
            </a:r>
            <a:r>
              <a:rPr lang="en-ID" b="0" i="0" dirty="0" err="1">
                <a:effectLst/>
              </a:rPr>
              <a:t>jika</a:t>
            </a:r>
            <a:r>
              <a:rPr lang="en-ID" b="0" i="0" dirty="0">
                <a:effectLst/>
              </a:rPr>
              <a:t> </a:t>
            </a:r>
            <a:r>
              <a:rPr lang="en-ID" b="0" i="0" dirty="0" err="1">
                <a:effectLst/>
              </a:rPr>
              <a:t>kamu</a:t>
            </a:r>
            <a:r>
              <a:rPr lang="en-ID" b="0" i="0" dirty="0">
                <a:effectLst/>
              </a:rPr>
              <a:t> orang </a:t>
            </a:r>
            <a:r>
              <a:rPr lang="en-ID" b="0" i="0" dirty="0" err="1">
                <a:effectLst/>
              </a:rPr>
              <a:t>beriman</a:t>
            </a:r>
            <a:r>
              <a:rPr lang="en-ID" b="0" i="0" dirty="0">
                <a:effectLst/>
              </a:rPr>
              <a:t>.</a:t>
            </a:r>
            <a:r>
              <a:rPr lang="en-US" b="0" i="0" dirty="0">
                <a:effectLst/>
              </a:rPr>
              <a:t> </a:t>
            </a:r>
          </a:p>
          <a:p>
            <a:pPr algn="ctr"/>
            <a:r>
              <a:rPr lang="en-US" b="0" i="0" dirty="0">
                <a:effectLst/>
              </a:rPr>
              <a:t>(Q.S. Al-Imran/3: 139)</a:t>
            </a:r>
            <a:endParaRPr lang="en-ID" dirty="0"/>
          </a:p>
        </p:txBody>
      </p:sp>
      <p:sp>
        <p:nvSpPr>
          <p:cNvPr id="12" name="TextBox 11">
            <a:extLst>
              <a:ext uri="{FF2B5EF4-FFF2-40B4-BE49-F238E27FC236}">
                <a16:creationId xmlns:a16="http://schemas.microsoft.com/office/drawing/2014/main" xmlns="" id="{AAB6B8B7-1B66-0FCB-62F7-6042621B0E0B}"/>
              </a:ext>
            </a:extLst>
          </p:cNvPr>
          <p:cNvSpPr txBox="1"/>
          <p:nvPr/>
        </p:nvSpPr>
        <p:spPr>
          <a:xfrm>
            <a:off x="1687840" y="2569387"/>
            <a:ext cx="6503627" cy="830997"/>
          </a:xfrm>
          <a:prstGeom prst="rect">
            <a:avLst/>
          </a:prstGeom>
          <a:noFill/>
        </p:spPr>
        <p:txBody>
          <a:bodyPr wrap="square" rtlCol="0">
            <a:spAutoFit/>
          </a:bodyPr>
          <a:lstStyle/>
          <a:p>
            <a:pPr algn="ctr"/>
            <a:r>
              <a:rPr lang="ar-DZ" sz="2400" dirty="0">
                <a:solidFill>
                  <a:srgbClr val="000000"/>
                </a:solidFill>
                <a:latin typeface="Adobe Naskh Medium" panose="01010101010101010101"/>
                <a:cs typeface="+mj-cs"/>
              </a:rPr>
              <a:t>عَنْ أَبي ذَرّ قال: دَخَلْتُ عَلى</a:t>
            </a:r>
            <a:r>
              <a:rPr lang="ar-DZ" sz="2400" dirty="0">
                <a:cs typeface="+mj-cs"/>
              </a:rPr>
              <a:t> رسولُ اللهِ صلَّى اللهُ عليه وسلَّم قُلتُ: يا رَسُول الله, أَوْصني ... قال: قُل الحَقَّ وَ إنْ كانَ مُرًّا (رواه البيهقي)</a:t>
            </a:r>
            <a:r>
              <a:rPr lang="ar-DZ" sz="2400" dirty="0">
                <a:solidFill>
                  <a:srgbClr val="000000"/>
                </a:solidFill>
                <a:latin typeface="Adobe Naskh Medium" panose="01010101010101010101"/>
                <a:cs typeface="+mj-cs"/>
              </a:rPr>
              <a:t> </a:t>
            </a:r>
            <a:endParaRPr lang="en-US" sz="2400" i="0" dirty="0">
              <a:solidFill>
                <a:srgbClr val="000000"/>
              </a:solidFill>
              <a:effectLst/>
              <a:latin typeface="Adobe Naskh Medium" panose="01010101010101010101"/>
              <a:cs typeface="+mj-cs"/>
            </a:endParaRPr>
          </a:p>
        </p:txBody>
      </p:sp>
      <p:sp>
        <p:nvSpPr>
          <p:cNvPr id="13" name="TextBox 12">
            <a:extLst>
              <a:ext uri="{FF2B5EF4-FFF2-40B4-BE49-F238E27FC236}">
                <a16:creationId xmlns:a16="http://schemas.microsoft.com/office/drawing/2014/main" xmlns="" id="{3BD0374C-571B-DF81-11A3-2EF5E90FDD27}"/>
              </a:ext>
            </a:extLst>
          </p:cNvPr>
          <p:cNvSpPr txBox="1"/>
          <p:nvPr/>
        </p:nvSpPr>
        <p:spPr>
          <a:xfrm>
            <a:off x="1671505" y="3381711"/>
            <a:ext cx="6822208" cy="923330"/>
          </a:xfrm>
          <a:prstGeom prst="rect">
            <a:avLst/>
          </a:prstGeom>
          <a:noFill/>
        </p:spPr>
        <p:txBody>
          <a:bodyPr wrap="square" rtlCol="0">
            <a:spAutoFit/>
          </a:bodyPr>
          <a:lstStyle/>
          <a:p>
            <a:pPr algn="ctr"/>
            <a:r>
              <a:rPr lang="en-US" dirty="0"/>
              <a:t>Dari Abu </a:t>
            </a:r>
            <a:r>
              <a:rPr lang="en-US" dirty="0" err="1"/>
              <a:t>Dzar</a:t>
            </a:r>
            <a:r>
              <a:rPr lang="en-US" dirty="0"/>
              <a:t> </a:t>
            </a:r>
            <a:r>
              <a:rPr lang="en-US" dirty="0" err="1"/>
              <a:t>berkata</a:t>
            </a:r>
            <a:r>
              <a:rPr lang="en-US" dirty="0"/>
              <a:t>, </a:t>
            </a:r>
            <a:r>
              <a:rPr lang="en-US" dirty="0" err="1"/>
              <a:t>aku</a:t>
            </a:r>
            <a:r>
              <a:rPr lang="en-US" dirty="0"/>
              <a:t> </a:t>
            </a:r>
            <a:r>
              <a:rPr lang="en-US" dirty="0" err="1"/>
              <a:t>mengunjungi</a:t>
            </a:r>
            <a:r>
              <a:rPr lang="en-US" dirty="0"/>
              <a:t> Rasulullah Saw. </a:t>
            </a:r>
            <a:r>
              <a:rPr lang="en-US" dirty="0" err="1"/>
              <a:t>kemudian</a:t>
            </a:r>
            <a:r>
              <a:rPr lang="en-US" dirty="0"/>
              <a:t> </a:t>
            </a:r>
            <a:r>
              <a:rPr lang="en-US" dirty="0" err="1"/>
              <a:t>berkata</a:t>
            </a:r>
            <a:r>
              <a:rPr lang="en-US" dirty="0"/>
              <a:t>, “</a:t>
            </a:r>
            <a:r>
              <a:rPr lang="en-US" dirty="0" err="1"/>
              <a:t>Wahai</a:t>
            </a:r>
            <a:r>
              <a:rPr lang="en-US" dirty="0"/>
              <a:t> Rasulullah, </a:t>
            </a:r>
            <a:r>
              <a:rPr lang="en-US" dirty="0" err="1"/>
              <a:t>berikanlah</a:t>
            </a:r>
            <a:r>
              <a:rPr lang="en-US" dirty="0"/>
              <a:t> </a:t>
            </a:r>
            <a:r>
              <a:rPr lang="en-US" dirty="0" err="1"/>
              <a:t>nasihat</a:t>
            </a:r>
            <a:r>
              <a:rPr lang="en-US" dirty="0"/>
              <a:t> . . . Rasulullah Saw </a:t>
            </a:r>
            <a:r>
              <a:rPr lang="en-US" dirty="0" err="1"/>
              <a:t>bersabda</a:t>
            </a:r>
            <a:r>
              <a:rPr lang="en-US" dirty="0"/>
              <a:t>, “</a:t>
            </a:r>
            <a:r>
              <a:rPr lang="en-US" dirty="0" err="1"/>
              <a:t>Katakanlah</a:t>
            </a:r>
            <a:r>
              <a:rPr lang="en-US" dirty="0"/>
              <a:t> yang </a:t>
            </a:r>
            <a:r>
              <a:rPr lang="en-US" dirty="0" err="1"/>
              <a:t>benar</a:t>
            </a:r>
            <a:r>
              <a:rPr lang="en-US" dirty="0"/>
              <a:t> </a:t>
            </a:r>
            <a:r>
              <a:rPr lang="en-US" dirty="0" err="1"/>
              <a:t>walaupun</a:t>
            </a:r>
            <a:r>
              <a:rPr lang="en-US" dirty="0"/>
              <a:t> </a:t>
            </a:r>
            <a:r>
              <a:rPr lang="en-US" dirty="0" err="1"/>
              <a:t>kebenaran</a:t>
            </a:r>
            <a:r>
              <a:rPr lang="en-US" dirty="0"/>
              <a:t> </a:t>
            </a:r>
            <a:r>
              <a:rPr lang="en-US" dirty="0" err="1"/>
              <a:t>itu</a:t>
            </a:r>
            <a:r>
              <a:rPr lang="en-US" dirty="0"/>
              <a:t> </a:t>
            </a:r>
            <a:r>
              <a:rPr lang="en-US" dirty="0" err="1"/>
              <a:t>pahit</a:t>
            </a:r>
            <a:r>
              <a:rPr lang="en-US" dirty="0"/>
              <a:t> . . .”</a:t>
            </a:r>
            <a:endParaRPr lang="en-ID" dirty="0"/>
          </a:p>
        </p:txBody>
      </p:sp>
      <p:sp>
        <p:nvSpPr>
          <p:cNvPr id="6" name="TextBox 5">
            <a:extLst>
              <a:ext uri="{FF2B5EF4-FFF2-40B4-BE49-F238E27FC236}">
                <a16:creationId xmlns:a16="http://schemas.microsoft.com/office/drawing/2014/main" xmlns="" id="{AA3ADB24-E667-EE5C-2FAD-67188CD7271E}"/>
              </a:ext>
            </a:extLst>
          </p:cNvPr>
          <p:cNvSpPr txBox="1"/>
          <p:nvPr/>
        </p:nvSpPr>
        <p:spPr>
          <a:xfrm>
            <a:off x="1339579" y="136879"/>
            <a:ext cx="6982807" cy="400110"/>
          </a:xfrm>
          <a:prstGeom prst="rect">
            <a:avLst/>
          </a:prstGeom>
          <a:noFill/>
        </p:spPr>
        <p:txBody>
          <a:bodyPr wrap="square" rtlCol="0">
            <a:spAutoFit/>
          </a:bodyPr>
          <a:lstStyle/>
          <a:p>
            <a:r>
              <a:rPr lang="en-US" sz="2000" b="1" spc="300" dirty="0" err="1">
                <a:solidFill>
                  <a:schemeClr val="tx2">
                    <a:lumMod val="60000"/>
                    <a:lumOff val="40000"/>
                  </a:schemeClr>
                </a:solidFill>
              </a:rPr>
              <a:t>Dalil</a:t>
            </a:r>
            <a:r>
              <a:rPr lang="en-US" sz="2000" b="1" spc="300" dirty="0">
                <a:solidFill>
                  <a:schemeClr val="tx2">
                    <a:lumMod val="60000"/>
                    <a:lumOff val="40000"/>
                  </a:schemeClr>
                </a:solidFill>
              </a:rPr>
              <a:t> </a:t>
            </a:r>
            <a:r>
              <a:rPr lang="en-US" sz="2000" b="1" spc="300" dirty="0" err="1">
                <a:solidFill>
                  <a:schemeClr val="tx2">
                    <a:lumMod val="60000"/>
                    <a:lumOff val="40000"/>
                  </a:schemeClr>
                </a:solidFill>
              </a:rPr>
              <a:t>tentang</a:t>
            </a:r>
            <a:r>
              <a:rPr lang="en-US" sz="2000" b="1" spc="300" dirty="0">
                <a:solidFill>
                  <a:schemeClr val="tx2">
                    <a:lumMod val="60000"/>
                    <a:lumOff val="40000"/>
                  </a:schemeClr>
                </a:solidFill>
              </a:rPr>
              <a:t> </a:t>
            </a:r>
            <a:r>
              <a:rPr lang="en-US" sz="2000" b="1" spc="300" dirty="0" err="1">
                <a:solidFill>
                  <a:schemeClr val="tx2">
                    <a:lumMod val="60000"/>
                    <a:lumOff val="40000"/>
                  </a:schemeClr>
                </a:solidFill>
              </a:rPr>
              <a:t>Sikap</a:t>
            </a:r>
            <a:r>
              <a:rPr lang="en-US" sz="2000" b="1" spc="300" dirty="0">
                <a:solidFill>
                  <a:schemeClr val="tx2">
                    <a:lumMod val="60000"/>
                    <a:lumOff val="40000"/>
                  </a:schemeClr>
                </a:solidFill>
              </a:rPr>
              <a:t> </a:t>
            </a:r>
            <a:r>
              <a:rPr lang="en-US" sz="2000" b="1" spc="300" dirty="0" err="1">
                <a:solidFill>
                  <a:schemeClr val="tx2">
                    <a:lumMod val="60000"/>
                    <a:lumOff val="40000"/>
                  </a:schemeClr>
                </a:solidFill>
              </a:rPr>
              <a:t>Berani</a:t>
            </a:r>
            <a:r>
              <a:rPr lang="en-US" sz="2000" b="1" spc="300" dirty="0">
                <a:solidFill>
                  <a:schemeClr val="tx2">
                    <a:lumMod val="60000"/>
                    <a:lumOff val="40000"/>
                  </a:schemeClr>
                </a:solidFill>
              </a:rPr>
              <a:t> </a:t>
            </a:r>
            <a:r>
              <a:rPr lang="en-US" sz="2000" b="1" spc="300" dirty="0" err="1">
                <a:solidFill>
                  <a:schemeClr val="tx2">
                    <a:lumMod val="60000"/>
                    <a:lumOff val="40000"/>
                  </a:schemeClr>
                </a:solidFill>
              </a:rPr>
              <a:t>Membela</a:t>
            </a:r>
            <a:r>
              <a:rPr lang="en-US" sz="2000" b="1" spc="300" dirty="0">
                <a:solidFill>
                  <a:schemeClr val="tx2">
                    <a:lumMod val="60000"/>
                    <a:lumOff val="40000"/>
                  </a:schemeClr>
                </a:solidFill>
              </a:rPr>
              <a:t> </a:t>
            </a:r>
            <a:r>
              <a:rPr lang="en-US" sz="2000" b="1" spc="300" dirty="0" err="1">
                <a:solidFill>
                  <a:schemeClr val="tx2">
                    <a:lumMod val="60000"/>
                    <a:lumOff val="40000"/>
                  </a:schemeClr>
                </a:solidFill>
              </a:rPr>
              <a:t>Kebenaran</a:t>
            </a:r>
            <a:r>
              <a:rPr lang="en-US" sz="2000" b="1" spc="300" dirty="0">
                <a:solidFill>
                  <a:schemeClr val="tx2">
                    <a:lumMod val="60000"/>
                    <a:lumOff val="40000"/>
                  </a:schemeClr>
                </a:solidFill>
              </a:rPr>
              <a:t> </a:t>
            </a:r>
            <a:endParaRPr lang="en-ID" sz="2000" b="1" spc="300" dirty="0">
              <a:solidFill>
                <a:schemeClr val="tx2">
                  <a:lumMod val="60000"/>
                  <a:lumOff val="40000"/>
                </a:schemeClr>
              </a:solidFill>
            </a:endParaRPr>
          </a:p>
        </p:txBody>
      </p:sp>
    </p:spTree>
    <p:extLst>
      <p:ext uri="{BB962C8B-B14F-4D97-AF65-F5344CB8AC3E}">
        <p14:creationId xmlns:p14="http://schemas.microsoft.com/office/powerpoint/2010/main" val="2771371303"/>
      </p:ext>
    </p:extLst>
  </p:cSld>
  <p:clrMapOvr>
    <a:masterClrMapping/>
  </p:clrMapOvr>
  <p:transition spd="slow">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xmlns="" id="{0329A6E5-6B20-55CD-4082-979CCFB30D39}"/>
              </a:ext>
            </a:extLst>
          </p:cNvPr>
          <p:cNvSpPr txBox="1"/>
          <p:nvPr/>
        </p:nvSpPr>
        <p:spPr>
          <a:xfrm>
            <a:off x="6438144" y="4180451"/>
            <a:ext cx="3657600" cy="261610"/>
          </a:xfrm>
          <a:prstGeom prst="rect">
            <a:avLst/>
          </a:prstGeom>
          <a:noFill/>
        </p:spPr>
        <p:txBody>
          <a:bodyPr wrap="square" rtlCol="0">
            <a:spAutoFit/>
          </a:bodyPr>
          <a:lstStyle/>
          <a:p>
            <a:r>
              <a:rPr lang="en-US" sz="1050" dirty="0" err="1"/>
              <a:t>Sumber</a:t>
            </a:r>
            <a:r>
              <a:rPr lang="en-US" sz="1050" dirty="0"/>
              <a:t>: freepik.com/</a:t>
            </a:r>
            <a:r>
              <a:rPr lang="en-US" sz="1050" dirty="0" err="1"/>
              <a:t>wayhomestudio</a:t>
            </a:r>
            <a:endParaRPr lang="en-ID" sz="1050" dirty="0"/>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3244" cy="5143500"/>
          </a:xfrm>
          <a:prstGeom prst="rect">
            <a:avLst/>
          </a:prstGeom>
        </p:spPr>
      </p:pic>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643669"/>
            <a:ext cx="9143244" cy="499831"/>
          </a:xfrm>
          <a:prstGeom prst="rect">
            <a:avLst/>
          </a:prstGeom>
        </p:spPr>
      </p:pic>
      <p:grpSp>
        <p:nvGrpSpPr>
          <p:cNvPr id="4" name="Group 3"/>
          <p:cNvGrpSpPr/>
          <p:nvPr/>
        </p:nvGrpSpPr>
        <p:grpSpPr>
          <a:xfrm>
            <a:off x="152400" y="133350"/>
            <a:ext cx="6705600" cy="719269"/>
            <a:chOff x="152400" y="133350"/>
            <a:chExt cx="6705600" cy="719269"/>
          </a:xfrm>
        </p:grpSpPr>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2400" y="133350"/>
              <a:ext cx="6172200" cy="719269"/>
            </a:xfrm>
            <a:prstGeom prst="rect">
              <a:avLst/>
            </a:prstGeom>
            <a:ln>
              <a:noFill/>
            </a:ln>
          </p:spPr>
        </p:pic>
        <p:sp>
          <p:nvSpPr>
            <p:cNvPr id="2" name="TextBox 1">
              <a:extLst>
                <a:ext uri="{FF2B5EF4-FFF2-40B4-BE49-F238E27FC236}">
                  <a16:creationId xmlns:a16="http://schemas.microsoft.com/office/drawing/2014/main" xmlns="" id="{343B2B88-9615-DC9B-03A6-8A8425ED6EAB}"/>
                </a:ext>
              </a:extLst>
            </p:cNvPr>
            <p:cNvSpPr txBox="1"/>
            <p:nvPr/>
          </p:nvSpPr>
          <p:spPr>
            <a:xfrm>
              <a:off x="1295400" y="254973"/>
              <a:ext cx="5562600" cy="461665"/>
            </a:xfrm>
            <a:prstGeom prst="rect">
              <a:avLst/>
            </a:prstGeom>
            <a:noFill/>
            <a:ln>
              <a:noFill/>
            </a:ln>
          </p:spPr>
          <p:txBody>
            <a:bodyPr wrap="square" rtlCol="0">
              <a:spAutoFit/>
            </a:bodyPr>
            <a:lstStyle/>
            <a:p>
              <a:r>
                <a:rPr lang="en-US" sz="2400" b="1" spc="300" dirty="0" err="1">
                  <a:solidFill>
                    <a:srgbClr val="C00000"/>
                  </a:solidFill>
                  <a:latin typeface="+mj-lt"/>
                </a:rPr>
                <a:t>Berani</a:t>
              </a:r>
              <a:r>
                <a:rPr lang="en-US" sz="2400" b="1" spc="300" dirty="0">
                  <a:solidFill>
                    <a:srgbClr val="C00000"/>
                  </a:solidFill>
                  <a:latin typeface="+mj-lt"/>
                </a:rPr>
                <a:t> </a:t>
              </a:r>
              <a:r>
                <a:rPr lang="en-US" sz="2400" b="1" spc="300" dirty="0" err="1">
                  <a:solidFill>
                    <a:srgbClr val="C00000"/>
                  </a:solidFill>
                  <a:latin typeface="+mj-lt"/>
                </a:rPr>
                <a:t>Membela</a:t>
              </a:r>
              <a:r>
                <a:rPr lang="en-US" sz="2400" b="1" spc="300" dirty="0">
                  <a:solidFill>
                    <a:srgbClr val="C00000"/>
                  </a:solidFill>
                  <a:latin typeface="+mj-lt"/>
                </a:rPr>
                <a:t> </a:t>
              </a:r>
              <a:r>
                <a:rPr lang="en-US" sz="2400" b="1" spc="300" dirty="0" err="1">
                  <a:solidFill>
                    <a:srgbClr val="C00000"/>
                  </a:solidFill>
                  <a:latin typeface="+mj-lt"/>
                </a:rPr>
                <a:t>Kebenaran</a:t>
              </a:r>
              <a:r>
                <a:rPr lang="en-US" sz="2400" b="1" spc="300" dirty="0">
                  <a:solidFill>
                    <a:srgbClr val="C00000"/>
                  </a:solidFill>
                  <a:latin typeface="+mj-lt"/>
                </a:rPr>
                <a:t>  </a:t>
              </a:r>
              <a:endParaRPr lang="en-ID" sz="2400" b="1" spc="300" dirty="0">
                <a:solidFill>
                  <a:srgbClr val="C00000"/>
                </a:solidFill>
                <a:latin typeface="+mj-lt"/>
              </a:endParaRPr>
            </a:p>
          </p:txBody>
        </p:sp>
      </p:grpSp>
      <p:sp>
        <p:nvSpPr>
          <p:cNvPr id="5" name="Rectangle 4"/>
          <p:cNvSpPr/>
          <p:nvPr/>
        </p:nvSpPr>
        <p:spPr>
          <a:xfrm>
            <a:off x="495263" y="1504950"/>
            <a:ext cx="1820883" cy="400110"/>
          </a:xfrm>
          <a:prstGeom prst="rect">
            <a:avLst/>
          </a:prstGeom>
        </p:spPr>
        <p:txBody>
          <a:bodyPr wrap="none">
            <a:spAutoFit/>
          </a:bodyPr>
          <a:lstStyle/>
          <a:p>
            <a:pPr algn="ctr"/>
            <a:r>
              <a:rPr lang="en-US" sz="2000" b="1" spc="300" dirty="0" err="1">
                <a:solidFill>
                  <a:srgbClr val="005C4A"/>
                </a:solidFill>
              </a:rPr>
              <a:t>Pengertian</a:t>
            </a:r>
            <a:r>
              <a:rPr lang="en-US" sz="2000" b="1" spc="300" dirty="0">
                <a:solidFill>
                  <a:srgbClr val="005C4A"/>
                </a:solidFill>
              </a:rPr>
              <a:t> </a:t>
            </a:r>
          </a:p>
        </p:txBody>
      </p:sp>
      <p:sp>
        <p:nvSpPr>
          <p:cNvPr id="6" name="Rectangle 5"/>
          <p:cNvSpPr/>
          <p:nvPr/>
        </p:nvSpPr>
        <p:spPr>
          <a:xfrm>
            <a:off x="2553372" y="1069055"/>
            <a:ext cx="4304628" cy="1477328"/>
          </a:xfrm>
          <a:prstGeom prst="rect">
            <a:avLst/>
          </a:prstGeom>
        </p:spPr>
        <p:txBody>
          <a:bodyPr wrap="square">
            <a:spAutoFit/>
          </a:bodyPr>
          <a:lstStyle/>
          <a:p>
            <a:pPr marL="342900" indent="-342900">
              <a:buFont typeface="Wingdings" panose="05000000000000000000" pitchFamily="2" charset="2"/>
              <a:buChar char="§"/>
            </a:pPr>
            <a:r>
              <a:rPr lang="en-US" dirty="0" err="1"/>
              <a:t>Dalam</a:t>
            </a:r>
            <a:r>
              <a:rPr lang="en-US" dirty="0"/>
              <a:t> Islam, </a:t>
            </a:r>
            <a:r>
              <a:rPr lang="en-US" dirty="0" err="1"/>
              <a:t>sikap</a:t>
            </a:r>
            <a:r>
              <a:rPr lang="en-US" dirty="0"/>
              <a:t> </a:t>
            </a:r>
            <a:r>
              <a:rPr lang="en-US" dirty="0" err="1"/>
              <a:t>berani</a:t>
            </a:r>
            <a:r>
              <a:rPr lang="en-US" dirty="0"/>
              <a:t> </a:t>
            </a:r>
            <a:r>
              <a:rPr lang="en-US" dirty="0" err="1"/>
              <a:t>membela</a:t>
            </a:r>
            <a:r>
              <a:rPr lang="en-US" dirty="0"/>
              <a:t> </a:t>
            </a:r>
            <a:r>
              <a:rPr lang="en-US" dirty="0" err="1"/>
              <a:t>kebenaran</a:t>
            </a:r>
            <a:r>
              <a:rPr lang="en-US" dirty="0"/>
              <a:t> </a:t>
            </a:r>
            <a:r>
              <a:rPr lang="en-US" dirty="0" err="1"/>
              <a:t>disebut</a:t>
            </a:r>
            <a:r>
              <a:rPr lang="en-US" dirty="0"/>
              <a:t> </a:t>
            </a:r>
            <a:r>
              <a:rPr lang="en-US" i="1" dirty="0" err="1"/>
              <a:t>syaja’ah</a:t>
            </a:r>
            <a:r>
              <a:rPr lang="en-US" i="1" dirty="0"/>
              <a:t>.</a:t>
            </a:r>
          </a:p>
          <a:p>
            <a:pPr marL="342900" indent="-342900">
              <a:buFont typeface="Wingdings" panose="05000000000000000000" pitchFamily="2" charset="2"/>
              <a:buChar char="§"/>
            </a:pPr>
            <a:r>
              <a:rPr lang="en-US" dirty="0" err="1"/>
              <a:t>Keteguhan</a:t>
            </a:r>
            <a:r>
              <a:rPr lang="en-US" dirty="0"/>
              <a:t> </a:t>
            </a:r>
            <a:r>
              <a:rPr lang="en-US" dirty="0" err="1"/>
              <a:t>hati</a:t>
            </a:r>
            <a:r>
              <a:rPr lang="en-US" dirty="0"/>
              <a:t> dan </a:t>
            </a:r>
            <a:r>
              <a:rPr lang="en-US" dirty="0" err="1"/>
              <a:t>kekuatan</a:t>
            </a:r>
            <a:r>
              <a:rPr lang="en-US" dirty="0"/>
              <a:t> </a:t>
            </a:r>
            <a:r>
              <a:rPr lang="en-US" dirty="0" err="1"/>
              <a:t>pedirian</a:t>
            </a:r>
            <a:r>
              <a:rPr lang="en-US" dirty="0"/>
              <a:t> </a:t>
            </a:r>
            <a:r>
              <a:rPr lang="en-US" dirty="0" err="1"/>
              <a:t>untuk</a:t>
            </a:r>
            <a:r>
              <a:rPr lang="en-US" dirty="0"/>
              <a:t> </a:t>
            </a:r>
            <a:r>
              <a:rPr lang="en-US" dirty="0" err="1"/>
              <a:t>membela</a:t>
            </a:r>
            <a:r>
              <a:rPr lang="en-US" dirty="0"/>
              <a:t> </a:t>
            </a:r>
            <a:r>
              <a:rPr lang="en-US" dirty="0" err="1"/>
              <a:t>serta</a:t>
            </a:r>
            <a:r>
              <a:rPr lang="en-US" dirty="0"/>
              <a:t> </a:t>
            </a:r>
            <a:r>
              <a:rPr lang="en-US" dirty="0" err="1"/>
              <a:t>mempertahankan</a:t>
            </a:r>
            <a:r>
              <a:rPr lang="en-US" dirty="0"/>
              <a:t> </a:t>
            </a:r>
            <a:r>
              <a:rPr lang="en-US" dirty="0" err="1"/>
              <a:t>kebenaran</a:t>
            </a:r>
            <a:r>
              <a:rPr lang="en-US" dirty="0"/>
              <a:t> </a:t>
            </a:r>
            <a:r>
              <a:rPr lang="en-US" dirty="0" err="1"/>
              <a:t>secara</a:t>
            </a:r>
            <a:r>
              <a:rPr lang="en-US" dirty="0"/>
              <a:t> </a:t>
            </a:r>
            <a:r>
              <a:rPr lang="en-US" dirty="0" err="1"/>
              <a:t>konsisten</a:t>
            </a:r>
            <a:r>
              <a:rPr lang="en-US" dirty="0"/>
              <a:t> dan </a:t>
            </a:r>
            <a:r>
              <a:rPr lang="en-US" dirty="0" err="1"/>
              <a:t>terpuji</a:t>
            </a:r>
            <a:r>
              <a:rPr lang="en-US" dirty="0"/>
              <a:t>. </a:t>
            </a:r>
          </a:p>
        </p:txBody>
      </p:sp>
      <p:pic>
        <p:nvPicPr>
          <p:cNvPr id="11" name="Picture 10">
            <a:extLst>
              <a:ext uri="{FF2B5EF4-FFF2-40B4-BE49-F238E27FC236}">
                <a16:creationId xmlns:a16="http://schemas.microsoft.com/office/drawing/2014/main" xmlns="" id="{E79DB22A-7D01-17B2-0BE4-B6088D5F2785}"/>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10000" b="90000" l="10000" r="90000">
                        <a14:foregroundMark x1="20400" y1="48625" x2="22000" y2="48063"/>
                        <a14:foregroundMark x1="21400" y1="36250" x2="23200" y2="36938"/>
                        <a14:foregroundMark x1="26467" y1="27375" x2="27467" y2="29188"/>
                        <a14:foregroundMark x1="34133" y1="17750" x2="35200" y2="21125"/>
                        <a14:foregroundMark x1="46000" y1="14188" x2="45267" y2="17500"/>
                        <a14:foregroundMark x1="59067" y1="16375" x2="56667" y2="20125"/>
                        <a14:foregroundMark x1="68933" y1="22250" x2="66467" y2="23750"/>
                        <a14:foregroundMark x1="78867" y1="31125" x2="71467" y2="31688"/>
                        <a14:foregroundMark x1="78133" y1="42500" x2="74733" y2="42250"/>
                        <a14:foregroundMark x1="73733" y1="49875" x2="71067" y2="47938"/>
                      </a14:backgroundRemoval>
                    </a14:imgEffect>
                    <a14:imgEffect>
                      <a14:colorTemperature colorTemp="11200"/>
                    </a14:imgEffect>
                  </a14:imgLayer>
                </a14:imgProps>
              </a:ext>
            </a:extLst>
          </a:blip>
          <a:stretch>
            <a:fillRect/>
          </a:stretch>
        </p:blipFill>
        <p:spPr>
          <a:xfrm>
            <a:off x="7719136" y="262151"/>
            <a:ext cx="1424108" cy="1519049"/>
          </a:xfrm>
          <a:prstGeom prst="rect">
            <a:avLst/>
          </a:prstGeom>
        </p:spPr>
      </p:pic>
      <p:pic>
        <p:nvPicPr>
          <p:cNvPr id="6146" name="Picture 2" descr="Serious angry male shows fist, ready for fight or challenge, has stern expression, wears casual red t-shirt, poses against white wall. aggressive young man gestures indoor. body language concept Free Photo">
            <a:extLst>
              <a:ext uri="{FF2B5EF4-FFF2-40B4-BE49-F238E27FC236}">
                <a16:creationId xmlns:a16="http://schemas.microsoft.com/office/drawing/2014/main" xmlns="" id="{1FBB7030-118C-AB20-E56D-F6BBE91F79C9}"/>
              </a:ext>
            </a:extLst>
          </p:cNvPr>
          <p:cNvPicPr>
            <a:picLocks noChangeAspect="1" noChangeArrowheads="1"/>
          </p:cNvPicPr>
          <p:nvPr/>
        </p:nvPicPr>
        <p:blipFill>
          <a:blip r:embed="rId7">
            <a:extLst>
              <a:ext uri="{BEBA8EAE-BF5A-486C-A8C5-ECC9F3942E4B}">
                <a14:imgProps xmlns:a14="http://schemas.microsoft.com/office/drawing/2010/main">
                  <a14:imgLayer r:embed="rId8">
                    <a14:imgEffect>
                      <a14:backgroundRemoval t="5036" b="97122" l="9744" r="89776">
                        <a14:foregroundMark x1="45208" y1="91367" x2="47444" y2="97362"/>
                        <a14:foregroundMark x1="45367" y1="5755" x2="47923" y2="5036"/>
                      </a14:backgroundRemoval>
                    </a14:imgEffect>
                    <a14:imgEffect>
                      <a14:brightnessContrast contrast="20000"/>
                    </a14:imgEffect>
                  </a14:imgLayer>
                </a14:imgProps>
              </a:ext>
              <a:ext uri="{28A0092B-C50C-407E-A947-70E740481C1C}">
                <a14:useLocalDpi xmlns:a14="http://schemas.microsoft.com/office/drawing/2010/main" val="0"/>
              </a:ext>
            </a:extLst>
          </a:blip>
          <a:srcRect/>
          <a:stretch>
            <a:fillRect/>
          </a:stretch>
        </p:blipFill>
        <p:spPr bwMode="auto">
          <a:xfrm>
            <a:off x="5428003" y="1164657"/>
            <a:ext cx="4527307" cy="3015794"/>
          </a:xfrm>
          <a:prstGeom prst="rect">
            <a:avLst/>
          </a:prstGeom>
          <a:noFill/>
          <a:extLst>
            <a:ext uri="{909E8E84-426E-40DD-AFC4-6F175D3DCCD1}">
              <a14:hiddenFill xmlns:a14="http://schemas.microsoft.com/office/drawing/2010/main">
                <a:solidFill>
                  <a:srgbClr val="FFFFFF"/>
                </a:solidFill>
              </a14:hiddenFill>
            </a:ext>
          </a:extLst>
        </p:spPr>
      </p:pic>
      <p:sp>
        <p:nvSpPr>
          <p:cNvPr id="17" name="Rectangle 16">
            <a:extLst>
              <a:ext uri="{FF2B5EF4-FFF2-40B4-BE49-F238E27FC236}">
                <a16:creationId xmlns:a16="http://schemas.microsoft.com/office/drawing/2014/main" xmlns="" id="{C2D9F170-3680-927C-BFEF-C68B8FD28E14}"/>
              </a:ext>
            </a:extLst>
          </p:cNvPr>
          <p:cNvSpPr/>
          <p:nvPr/>
        </p:nvSpPr>
        <p:spPr>
          <a:xfrm>
            <a:off x="246711" y="2772878"/>
            <a:ext cx="2281457" cy="1015663"/>
          </a:xfrm>
          <a:prstGeom prst="rect">
            <a:avLst/>
          </a:prstGeom>
        </p:spPr>
        <p:txBody>
          <a:bodyPr wrap="none">
            <a:spAutoFit/>
          </a:bodyPr>
          <a:lstStyle/>
          <a:p>
            <a:pPr algn="ctr"/>
            <a:r>
              <a:rPr lang="en-US" sz="2000" b="1" spc="300" dirty="0" err="1">
                <a:solidFill>
                  <a:srgbClr val="005C4A"/>
                </a:solidFill>
              </a:rPr>
              <a:t>Bentuk-Bentuk</a:t>
            </a:r>
            <a:endParaRPr lang="en-US" sz="2000" b="1" spc="300" dirty="0">
              <a:solidFill>
                <a:srgbClr val="005C4A"/>
              </a:solidFill>
            </a:endParaRPr>
          </a:p>
          <a:p>
            <a:pPr algn="ctr"/>
            <a:r>
              <a:rPr lang="en-US" sz="2000" b="1" spc="300" dirty="0">
                <a:solidFill>
                  <a:srgbClr val="005C4A"/>
                </a:solidFill>
              </a:rPr>
              <a:t> </a:t>
            </a:r>
            <a:r>
              <a:rPr lang="en-US" sz="2000" b="1" spc="300" dirty="0" err="1">
                <a:solidFill>
                  <a:srgbClr val="005C4A"/>
                </a:solidFill>
              </a:rPr>
              <a:t>Sikap</a:t>
            </a:r>
            <a:r>
              <a:rPr lang="en-US" sz="2000" b="1" spc="300" dirty="0">
                <a:solidFill>
                  <a:srgbClr val="005C4A"/>
                </a:solidFill>
              </a:rPr>
              <a:t> </a:t>
            </a:r>
            <a:r>
              <a:rPr lang="en-US" sz="2000" b="1" spc="300" dirty="0" err="1">
                <a:solidFill>
                  <a:srgbClr val="005C4A"/>
                </a:solidFill>
              </a:rPr>
              <a:t>Berani</a:t>
            </a:r>
            <a:r>
              <a:rPr lang="en-US" sz="2000" b="1" spc="300" dirty="0">
                <a:solidFill>
                  <a:srgbClr val="005C4A"/>
                </a:solidFill>
              </a:rPr>
              <a:t> </a:t>
            </a:r>
          </a:p>
          <a:p>
            <a:pPr algn="ctr"/>
            <a:r>
              <a:rPr lang="en-US" sz="2000" b="1" spc="300" dirty="0" err="1">
                <a:solidFill>
                  <a:srgbClr val="005C4A"/>
                </a:solidFill>
              </a:rPr>
              <a:t>Membela</a:t>
            </a:r>
            <a:r>
              <a:rPr lang="en-US" sz="2000" b="1" spc="300" dirty="0">
                <a:solidFill>
                  <a:srgbClr val="005C4A"/>
                </a:solidFill>
              </a:rPr>
              <a:t> </a:t>
            </a:r>
            <a:r>
              <a:rPr lang="en-US" sz="2000" b="1" spc="300" dirty="0" err="1">
                <a:solidFill>
                  <a:srgbClr val="005C4A"/>
                </a:solidFill>
              </a:rPr>
              <a:t>Diri</a:t>
            </a:r>
            <a:r>
              <a:rPr lang="en-US" sz="2000" b="1" spc="300" dirty="0">
                <a:solidFill>
                  <a:srgbClr val="005C4A"/>
                </a:solidFill>
              </a:rPr>
              <a:t> </a:t>
            </a:r>
          </a:p>
        </p:txBody>
      </p:sp>
      <p:sp>
        <p:nvSpPr>
          <p:cNvPr id="18" name="Rectangle 17">
            <a:extLst>
              <a:ext uri="{FF2B5EF4-FFF2-40B4-BE49-F238E27FC236}">
                <a16:creationId xmlns:a16="http://schemas.microsoft.com/office/drawing/2014/main" xmlns="" id="{A3A564C5-A7EF-58EC-EE65-9394DB3934A1}"/>
              </a:ext>
            </a:extLst>
          </p:cNvPr>
          <p:cNvSpPr/>
          <p:nvPr/>
        </p:nvSpPr>
        <p:spPr>
          <a:xfrm>
            <a:off x="2528168" y="2597145"/>
            <a:ext cx="4037172" cy="2031325"/>
          </a:xfrm>
          <a:prstGeom prst="rect">
            <a:avLst/>
          </a:prstGeom>
        </p:spPr>
        <p:txBody>
          <a:bodyPr wrap="square">
            <a:spAutoFit/>
          </a:bodyPr>
          <a:lstStyle/>
          <a:p>
            <a:pPr marL="342900" indent="-342900">
              <a:buFont typeface="Wingdings" panose="05000000000000000000" pitchFamily="2" charset="2"/>
              <a:buChar char="§"/>
            </a:pPr>
            <a:r>
              <a:rPr lang="en-US" dirty="0" err="1"/>
              <a:t>Berani</a:t>
            </a:r>
            <a:r>
              <a:rPr lang="en-US" dirty="0"/>
              <a:t> </a:t>
            </a:r>
            <a:r>
              <a:rPr lang="en-US" dirty="0" err="1"/>
              <a:t>dalam</a:t>
            </a:r>
            <a:r>
              <a:rPr lang="en-US" dirty="0"/>
              <a:t> </a:t>
            </a:r>
            <a:r>
              <a:rPr lang="en-US" dirty="0" err="1"/>
              <a:t>menghadapi</a:t>
            </a:r>
            <a:r>
              <a:rPr lang="en-US" dirty="0"/>
              <a:t> </a:t>
            </a:r>
            <a:r>
              <a:rPr lang="en-US" dirty="0" err="1"/>
              <a:t>musuh</a:t>
            </a:r>
            <a:r>
              <a:rPr lang="en-US" dirty="0"/>
              <a:t> </a:t>
            </a:r>
          </a:p>
          <a:p>
            <a:pPr marL="342900" indent="-342900">
              <a:buFont typeface="Wingdings" panose="05000000000000000000" pitchFamily="2" charset="2"/>
              <a:buChar char="§"/>
            </a:pPr>
            <a:r>
              <a:rPr lang="en-US" dirty="0" err="1"/>
              <a:t>Berani</a:t>
            </a:r>
            <a:r>
              <a:rPr lang="en-US" dirty="0"/>
              <a:t> </a:t>
            </a:r>
            <a:r>
              <a:rPr lang="en-US" dirty="0" err="1"/>
              <a:t>dalam</a:t>
            </a:r>
            <a:r>
              <a:rPr lang="en-US" dirty="0"/>
              <a:t> </a:t>
            </a:r>
            <a:r>
              <a:rPr lang="en-US" dirty="0" err="1"/>
              <a:t>menegakkan</a:t>
            </a:r>
            <a:r>
              <a:rPr lang="en-US" dirty="0"/>
              <a:t> </a:t>
            </a:r>
            <a:r>
              <a:rPr lang="en-US" dirty="0" err="1"/>
              <a:t>kebenaran</a:t>
            </a:r>
            <a:endParaRPr lang="en-US" dirty="0"/>
          </a:p>
          <a:p>
            <a:pPr marL="342900" indent="-342900">
              <a:buFont typeface="Wingdings" panose="05000000000000000000" pitchFamily="2" charset="2"/>
              <a:buChar char="§"/>
            </a:pPr>
            <a:r>
              <a:rPr lang="en-US" dirty="0" err="1"/>
              <a:t>Berani</a:t>
            </a:r>
            <a:r>
              <a:rPr lang="en-US" dirty="0"/>
              <a:t> </a:t>
            </a:r>
            <a:r>
              <a:rPr lang="en-US" dirty="0" err="1"/>
              <a:t>dalam</a:t>
            </a:r>
            <a:r>
              <a:rPr lang="en-US" dirty="0"/>
              <a:t> </a:t>
            </a:r>
            <a:r>
              <a:rPr lang="en-US" dirty="0" err="1"/>
              <a:t>menjaga</a:t>
            </a:r>
            <a:r>
              <a:rPr lang="en-US" dirty="0"/>
              <a:t> </a:t>
            </a:r>
            <a:r>
              <a:rPr lang="en-US" dirty="0" err="1"/>
              <a:t>rahasia</a:t>
            </a:r>
            <a:r>
              <a:rPr lang="en-US" dirty="0"/>
              <a:t>.</a:t>
            </a:r>
          </a:p>
          <a:p>
            <a:pPr marL="342900" indent="-342900">
              <a:buFont typeface="Wingdings" panose="05000000000000000000" pitchFamily="2" charset="2"/>
              <a:buChar char="§"/>
            </a:pPr>
            <a:r>
              <a:rPr lang="en-US" dirty="0" err="1"/>
              <a:t>Berani</a:t>
            </a:r>
            <a:r>
              <a:rPr lang="en-US" dirty="0"/>
              <a:t> </a:t>
            </a:r>
            <a:r>
              <a:rPr lang="en-US" dirty="0" err="1"/>
              <a:t>dalam</a:t>
            </a:r>
            <a:r>
              <a:rPr lang="en-US" dirty="0"/>
              <a:t> </a:t>
            </a:r>
            <a:r>
              <a:rPr lang="en-US" dirty="0" err="1"/>
              <a:t>mengedalikan</a:t>
            </a:r>
            <a:r>
              <a:rPr lang="en-US" dirty="0"/>
              <a:t> </a:t>
            </a:r>
            <a:r>
              <a:rPr lang="en-US" dirty="0" err="1"/>
              <a:t>nafsu</a:t>
            </a:r>
            <a:r>
              <a:rPr lang="en-US" dirty="0"/>
              <a:t>.</a:t>
            </a:r>
          </a:p>
          <a:p>
            <a:pPr marL="342900" indent="-342900">
              <a:buFont typeface="Wingdings" panose="05000000000000000000" pitchFamily="2" charset="2"/>
              <a:buChar char="§"/>
            </a:pPr>
            <a:r>
              <a:rPr lang="en-US" dirty="0" err="1"/>
              <a:t>Berani</a:t>
            </a:r>
            <a:r>
              <a:rPr lang="en-US" dirty="0"/>
              <a:t> </a:t>
            </a:r>
            <a:r>
              <a:rPr lang="en-US" dirty="0" err="1"/>
              <a:t>mengakui</a:t>
            </a:r>
            <a:r>
              <a:rPr lang="en-US" dirty="0"/>
              <a:t> </a:t>
            </a:r>
            <a:r>
              <a:rPr lang="en-US" dirty="0" err="1"/>
              <a:t>kesalahan</a:t>
            </a:r>
            <a:r>
              <a:rPr lang="en-US" dirty="0"/>
              <a:t>.</a:t>
            </a:r>
          </a:p>
          <a:p>
            <a:pPr marL="342900" indent="-342900">
              <a:buFont typeface="Wingdings" panose="05000000000000000000" pitchFamily="2" charset="2"/>
              <a:buChar char="§"/>
            </a:pPr>
            <a:r>
              <a:rPr lang="en-US" dirty="0" err="1"/>
              <a:t>Berani</a:t>
            </a:r>
            <a:r>
              <a:rPr lang="en-US" dirty="0"/>
              <a:t> </a:t>
            </a:r>
            <a:r>
              <a:rPr lang="en-US" dirty="0" err="1"/>
              <a:t>untuk</a:t>
            </a:r>
            <a:r>
              <a:rPr lang="en-US" dirty="0"/>
              <a:t> </a:t>
            </a:r>
            <a:r>
              <a:rPr lang="en-US" dirty="0" err="1"/>
              <a:t>bersikap</a:t>
            </a:r>
            <a:r>
              <a:rPr lang="en-US" dirty="0"/>
              <a:t> </a:t>
            </a:r>
            <a:r>
              <a:rPr lang="en-US" dirty="0" err="1"/>
              <a:t>objektif</a:t>
            </a:r>
            <a:r>
              <a:rPr lang="en-US" dirty="0"/>
              <a:t> </a:t>
            </a:r>
            <a:r>
              <a:rPr lang="en-US" dirty="0" err="1"/>
              <a:t>terhadap</a:t>
            </a:r>
            <a:r>
              <a:rPr lang="en-US" dirty="0"/>
              <a:t> </a:t>
            </a:r>
            <a:r>
              <a:rPr lang="en-US" dirty="0" err="1"/>
              <a:t>diri</a:t>
            </a:r>
            <a:r>
              <a:rPr lang="en-US" dirty="0"/>
              <a:t> </a:t>
            </a:r>
            <a:r>
              <a:rPr lang="en-US" dirty="0" err="1"/>
              <a:t>sendiri</a:t>
            </a:r>
            <a:r>
              <a:rPr lang="en-US" dirty="0"/>
              <a:t>. </a:t>
            </a:r>
          </a:p>
        </p:txBody>
      </p:sp>
    </p:spTree>
    <p:extLst>
      <p:ext uri="{BB962C8B-B14F-4D97-AF65-F5344CB8AC3E}">
        <p14:creationId xmlns:p14="http://schemas.microsoft.com/office/powerpoint/2010/main" val="1203027005"/>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7" grpId="0"/>
      <p:bldP spid="1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9050"/>
            <a:ext cx="9152138" cy="5143500"/>
          </a:xfrm>
          <a:prstGeom prst="rect">
            <a:avLst/>
          </a:prstGeom>
        </p:spPr>
      </p:pic>
      <p:sp>
        <p:nvSpPr>
          <p:cNvPr id="2" name="Google Shape;714;p37"/>
          <p:cNvSpPr txBox="1">
            <a:spLocks/>
          </p:cNvSpPr>
          <p:nvPr/>
        </p:nvSpPr>
        <p:spPr>
          <a:xfrm>
            <a:off x="152400" y="1553250"/>
            <a:ext cx="4229678" cy="1170900"/>
          </a:xfrm>
          <a:prstGeom prst="rect">
            <a:avLst/>
          </a:prstGeom>
        </p:spPr>
        <p:txBody>
          <a:bodyPr spcFirstLastPara="1" wrap="square" lIns="91425" tIns="91425" rIns="91425" bIns="91425" anchor="t" anchorCtr="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0"/>
              </a:spcBef>
              <a:buFont typeface="+mj-lt"/>
              <a:buAutoNum type="arabicPeriod"/>
            </a:pPr>
            <a:r>
              <a:rPr lang="en-US" sz="1600" dirty="0" err="1"/>
              <a:t>Memiliki</a:t>
            </a:r>
            <a:r>
              <a:rPr lang="en-US" sz="1600" dirty="0"/>
              <a:t> rasa </a:t>
            </a:r>
            <a:r>
              <a:rPr lang="en-US" sz="1600" dirty="0" err="1"/>
              <a:t>takut</a:t>
            </a:r>
            <a:r>
              <a:rPr lang="en-US" sz="1600" dirty="0"/>
              <a:t> </a:t>
            </a:r>
            <a:r>
              <a:rPr lang="en-US" sz="1600" dirty="0" err="1"/>
              <a:t>kepada</a:t>
            </a:r>
            <a:r>
              <a:rPr lang="en-US" sz="1600" dirty="0"/>
              <a:t> Allah </a:t>
            </a:r>
            <a:r>
              <a:rPr lang="en-US" sz="1600" dirty="0" err="1"/>
              <a:t>Swt</a:t>
            </a:r>
            <a:r>
              <a:rPr lang="en-US" sz="1600" dirty="0"/>
              <a:t>.</a:t>
            </a:r>
          </a:p>
          <a:p>
            <a:pPr>
              <a:spcBef>
                <a:spcPts val="0"/>
              </a:spcBef>
              <a:buFont typeface="+mj-lt"/>
              <a:buAutoNum type="arabicPeriod"/>
            </a:pPr>
            <a:r>
              <a:rPr lang="en-US" sz="1600" dirty="0" err="1"/>
              <a:t>Membiasakan</a:t>
            </a:r>
            <a:r>
              <a:rPr lang="en-US" sz="1600" dirty="0"/>
              <a:t> </a:t>
            </a:r>
            <a:r>
              <a:rPr lang="en-US" sz="1600" dirty="0" err="1"/>
              <a:t>diri</a:t>
            </a:r>
            <a:r>
              <a:rPr lang="en-US" sz="1600" dirty="0"/>
              <a:t> </a:t>
            </a:r>
            <a:r>
              <a:rPr lang="en-US" sz="1600" dirty="0" err="1"/>
              <a:t>membela</a:t>
            </a:r>
            <a:r>
              <a:rPr lang="en-US" sz="1600" dirty="0"/>
              <a:t> </a:t>
            </a:r>
            <a:r>
              <a:rPr lang="en-US" sz="1600" dirty="0" err="1"/>
              <a:t>kebenaran</a:t>
            </a:r>
            <a:r>
              <a:rPr lang="en-US" sz="1600" dirty="0"/>
              <a:t>.</a:t>
            </a:r>
          </a:p>
          <a:p>
            <a:pPr>
              <a:spcBef>
                <a:spcPts val="0"/>
              </a:spcBef>
              <a:buFont typeface="+mj-lt"/>
              <a:buAutoNum type="arabicPeriod"/>
            </a:pPr>
            <a:r>
              <a:rPr lang="en-US" sz="1600" dirty="0" err="1"/>
              <a:t>Berteman</a:t>
            </a:r>
            <a:r>
              <a:rPr lang="en-US" sz="1600" dirty="0"/>
              <a:t> </a:t>
            </a:r>
            <a:r>
              <a:rPr lang="en-US" sz="1600" dirty="0" err="1"/>
              <a:t>dengan</a:t>
            </a:r>
            <a:r>
              <a:rPr lang="en-US" sz="1600" dirty="0"/>
              <a:t> </a:t>
            </a:r>
            <a:r>
              <a:rPr lang="en-US" sz="1600" dirty="0" err="1"/>
              <a:t>seseorang</a:t>
            </a:r>
            <a:r>
              <a:rPr lang="en-US" sz="1600" dirty="0"/>
              <a:t> yang </a:t>
            </a:r>
            <a:r>
              <a:rPr lang="en-US" sz="1600" dirty="0" err="1"/>
              <a:t>berani</a:t>
            </a:r>
            <a:r>
              <a:rPr lang="en-US" sz="1600" dirty="0"/>
              <a:t> </a:t>
            </a:r>
            <a:r>
              <a:rPr lang="en-US" sz="1600" dirty="0" err="1"/>
              <a:t>membela</a:t>
            </a:r>
            <a:r>
              <a:rPr lang="en-US" sz="1600" dirty="0"/>
              <a:t> </a:t>
            </a:r>
            <a:r>
              <a:rPr lang="en-US" sz="1600" dirty="0" err="1"/>
              <a:t>kebenaran</a:t>
            </a:r>
            <a:r>
              <a:rPr lang="en-US" sz="1600" dirty="0"/>
              <a:t>.</a:t>
            </a:r>
          </a:p>
          <a:p>
            <a:pPr>
              <a:spcBef>
                <a:spcPts val="0"/>
              </a:spcBef>
              <a:buFont typeface="+mj-lt"/>
              <a:buAutoNum type="arabicPeriod"/>
            </a:pPr>
            <a:r>
              <a:rPr lang="en-US" sz="1600" dirty="0" err="1"/>
              <a:t>Memahami</a:t>
            </a:r>
            <a:r>
              <a:rPr lang="en-US" sz="1600" dirty="0"/>
              <a:t> </a:t>
            </a:r>
            <a:r>
              <a:rPr lang="en-US" sz="1600" dirty="0" err="1"/>
              <a:t>manfaat</a:t>
            </a:r>
            <a:r>
              <a:rPr lang="en-US" sz="1600" dirty="0"/>
              <a:t> </a:t>
            </a:r>
            <a:r>
              <a:rPr lang="en-US" sz="1600" dirty="0" err="1"/>
              <a:t>berani</a:t>
            </a:r>
            <a:r>
              <a:rPr lang="en-US" sz="1600" dirty="0"/>
              <a:t> </a:t>
            </a:r>
            <a:r>
              <a:rPr lang="en-US" sz="1600" dirty="0" err="1"/>
              <a:t>membela</a:t>
            </a:r>
            <a:r>
              <a:rPr lang="en-US" sz="1600" dirty="0"/>
              <a:t> </a:t>
            </a:r>
            <a:r>
              <a:rPr lang="en-US" sz="1600" dirty="0" err="1"/>
              <a:t>kebenaran</a:t>
            </a:r>
            <a:r>
              <a:rPr lang="en-US" sz="1600" dirty="0"/>
              <a:t>.</a:t>
            </a:r>
          </a:p>
          <a:p>
            <a:pPr>
              <a:spcBef>
                <a:spcPts val="0"/>
              </a:spcBef>
              <a:buFont typeface="+mj-lt"/>
              <a:buAutoNum type="arabicPeriod"/>
            </a:pPr>
            <a:r>
              <a:rPr lang="en-US" sz="1600" dirty="0" err="1"/>
              <a:t>Tidak</a:t>
            </a:r>
            <a:r>
              <a:rPr lang="en-US" sz="1600" dirty="0"/>
              <a:t> </a:t>
            </a:r>
            <a:r>
              <a:rPr lang="en-US" sz="1600" dirty="0" err="1"/>
              <a:t>takut</a:t>
            </a:r>
            <a:r>
              <a:rPr lang="en-US" sz="1600" dirty="0"/>
              <a:t> pada </a:t>
            </a:r>
            <a:r>
              <a:rPr lang="en-US" sz="1600" dirty="0" err="1"/>
              <a:t>kematian</a:t>
            </a:r>
            <a:r>
              <a:rPr lang="en-US" sz="1600" dirty="0"/>
              <a:t> yang </a:t>
            </a:r>
            <a:r>
              <a:rPr lang="en-US" sz="1600" dirty="0" err="1"/>
              <a:t>merupakan</a:t>
            </a:r>
            <a:r>
              <a:rPr lang="en-US" sz="1600" dirty="0"/>
              <a:t> </a:t>
            </a:r>
            <a:r>
              <a:rPr lang="en-US" sz="1600" dirty="0" err="1"/>
              <a:t>ancaman</a:t>
            </a:r>
            <a:r>
              <a:rPr lang="en-US" sz="1600" dirty="0"/>
              <a:t> </a:t>
            </a:r>
            <a:r>
              <a:rPr lang="en-US" sz="1600" dirty="0" err="1"/>
              <a:t>untuk</a:t>
            </a:r>
            <a:r>
              <a:rPr lang="en-US" sz="1600" dirty="0"/>
              <a:t> </a:t>
            </a:r>
            <a:r>
              <a:rPr lang="en-US" sz="1600" dirty="0" err="1"/>
              <a:t>membela</a:t>
            </a:r>
            <a:r>
              <a:rPr lang="en-US" sz="1600" dirty="0"/>
              <a:t> </a:t>
            </a:r>
            <a:r>
              <a:rPr lang="en-US" sz="1600" dirty="0" err="1"/>
              <a:t>kebenaran</a:t>
            </a:r>
            <a:r>
              <a:rPr lang="en-US" sz="1600" dirty="0"/>
              <a:t>.</a:t>
            </a:r>
          </a:p>
          <a:p>
            <a:pPr>
              <a:spcBef>
                <a:spcPts val="0"/>
              </a:spcBef>
              <a:buFont typeface="+mj-lt"/>
              <a:buAutoNum type="arabicPeriod"/>
            </a:pPr>
            <a:r>
              <a:rPr lang="en-US" sz="1600" dirty="0" err="1"/>
              <a:t>Tidak</a:t>
            </a:r>
            <a:r>
              <a:rPr lang="en-US" sz="1600" dirty="0"/>
              <a:t> ragu-ragu </a:t>
            </a:r>
            <a:r>
              <a:rPr lang="en-US" sz="1600" dirty="0" err="1"/>
              <a:t>dalam</a:t>
            </a:r>
            <a:r>
              <a:rPr lang="en-US" sz="1600" dirty="0"/>
              <a:t> </a:t>
            </a:r>
            <a:r>
              <a:rPr lang="en-US" sz="1600" dirty="0" err="1"/>
              <a:t>membela</a:t>
            </a:r>
            <a:r>
              <a:rPr lang="en-US" sz="1600" dirty="0"/>
              <a:t> </a:t>
            </a:r>
            <a:r>
              <a:rPr lang="en-US" sz="1600" dirty="0" err="1"/>
              <a:t>kebenaran</a:t>
            </a:r>
            <a:r>
              <a:rPr lang="en-US" sz="1600" dirty="0"/>
              <a:t>.</a:t>
            </a:r>
          </a:p>
          <a:p>
            <a:pPr>
              <a:spcBef>
                <a:spcPts val="0"/>
              </a:spcBef>
              <a:buFont typeface="+mj-lt"/>
              <a:buAutoNum type="arabicPeriod"/>
            </a:pPr>
            <a:r>
              <a:rPr lang="en-US" sz="1600" dirty="0" err="1"/>
              <a:t>Tawakal</a:t>
            </a:r>
            <a:r>
              <a:rPr lang="en-US" sz="1600" dirty="0"/>
              <a:t> dan </a:t>
            </a:r>
            <a:r>
              <a:rPr lang="en-US" sz="1600" dirty="0" err="1"/>
              <a:t>yakin</a:t>
            </a:r>
            <a:r>
              <a:rPr lang="en-US" sz="1600" dirty="0"/>
              <a:t> pada </a:t>
            </a:r>
            <a:r>
              <a:rPr lang="en-US" sz="1600" dirty="0" err="1"/>
              <a:t>pertolongan</a:t>
            </a:r>
            <a:r>
              <a:rPr lang="en-US" sz="1600" dirty="0"/>
              <a:t> Allah </a:t>
            </a:r>
            <a:r>
              <a:rPr lang="en-US" sz="1600" dirty="0" err="1"/>
              <a:t>Swt</a:t>
            </a:r>
            <a:r>
              <a:rPr lang="en-US" sz="1600" dirty="0"/>
              <a:t>. </a:t>
            </a:r>
          </a:p>
        </p:txBody>
      </p:sp>
      <p:grpSp>
        <p:nvGrpSpPr>
          <p:cNvPr id="12" name="Group 11"/>
          <p:cNvGrpSpPr/>
          <p:nvPr/>
        </p:nvGrpSpPr>
        <p:grpSpPr>
          <a:xfrm>
            <a:off x="762000" y="-16678"/>
            <a:ext cx="7010380" cy="1137031"/>
            <a:chOff x="705352" y="-13081"/>
            <a:chExt cx="7010380" cy="1137031"/>
          </a:xfrm>
        </p:grpSpPr>
        <p:sp>
          <p:nvSpPr>
            <p:cNvPr id="5" name="Google Shape;716;p37">
              <a:extLst>
                <a:ext uri="{FF2B5EF4-FFF2-40B4-BE49-F238E27FC236}">
                  <a16:creationId xmlns:a16="http://schemas.microsoft.com/office/drawing/2014/main" xmlns="" id="{5312A3F6-EF3C-0578-44AA-3E99374A9CAB}"/>
                </a:ext>
              </a:extLst>
            </p:cNvPr>
            <p:cNvSpPr txBox="1">
              <a:spLocks/>
            </p:cNvSpPr>
            <p:nvPr/>
          </p:nvSpPr>
          <p:spPr>
            <a:xfrm>
              <a:off x="4820142" y="696504"/>
              <a:ext cx="2895590" cy="427446"/>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400"/>
                <a:buFont typeface="Grand Hotel"/>
                <a:buNone/>
                <a:defRPr sz="2400" b="0" i="0" u="none" strike="noStrike" cap="none">
                  <a:solidFill>
                    <a:schemeClr val="dk1"/>
                  </a:solidFill>
                  <a:latin typeface="Grand Hotel"/>
                  <a:ea typeface="Grand Hotel"/>
                  <a:cs typeface="Grand Hotel"/>
                  <a:sym typeface="Grand Hotel"/>
                </a:defRPr>
              </a:lvl1pPr>
              <a:lvl2pPr marR="0" lvl="1" algn="ctr" rtl="0">
                <a:lnSpc>
                  <a:spcPct val="100000"/>
                </a:lnSpc>
                <a:spcBef>
                  <a:spcPts val="0"/>
                </a:spcBef>
                <a:spcAft>
                  <a:spcPts val="0"/>
                </a:spcAft>
                <a:buClr>
                  <a:schemeClr val="dk1"/>
                </a:buClr>
                <a:buSzPts val="2400"/>
                <a:buFont typeface="Grand Hotel"/>
                <a:buNone/>
                <a:defRPr sz="24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2400"/>
                <a:buFont typeface="Grand Hotel"/>
                <a:buNone/>
                <a:defRPr sz="24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2400"/>
                <a:buFont typeface="Grand Hotel"/>
                <a:buNone/>
                <a:defRPr sz="24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2400"/>
                <a:buFont typeface="Grand Hotel"/>
                <a:buNone/>
                <a:defRPr sz="24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2400"/>
                <a:buFont typeface="Grand Hotel"/>
                <a:buNone/>
                <a:defRPr sz="24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2400"/>
                <a:buFont typeface="Grand Hotel"/>
                <a:buNone/>
                <a:defRPr sz="24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2400"/>
                <a:buFont typeface="Grand Hotel"/>
                <a:buNone/>
                <a:defRPr sz="24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2400"/>
                <a:buFont typeface="Grand Hotel"/>
                <a:buNone/>
                <a:defRPr sz="2400" b="0" i="0" u="none" strike="noStrike" cap="none">
                  <a:solidFill>
                    <a:schemeClr val="dk1"/>
                  </a:solidFill>
                  <a:latin typeface="Arial"/>
                  <a:ea typeface="Arial"/>
                  <a:cs typeface="Arial"/>
                  <a:sym typeface="Arial"/>
                </a:defRPr>
              </a:lvl9pPr>
            </a:lstStyle>
            <a:p>
              <a:r>
                <a:rPr lang="en-US" sz="2000" b="1" dirty="0">
                  <a:latin typeface="+mn-lt"/>
                </a:rPr>
                <a:t>M</a:t>
              </a:r>
              <a:r>
                <a:rPr lang="en-ID" sz="2000" b="1" dirty="0" err="1">
                  <a:latin typeface="+mn-lt"/>
                </a:rPr>
                <a:t>anfaaat</a:t>
              </a:r>
              <a:r>
                <a:rPr lang="en-ID" sz="2000" b="1" dirty="0">
                  <a:latin typeface="+mn-lt"/>
                </a:rPr>
                <a:t> </a:t>
              </a:r>
              <a:r>
                <a:rPr lang="en-ID" sz="2000" b="1" dirty="0" err="1">
                  <a:latin typeface="+mn-lt"/>
                </a:rPr>
                <a:t>Memiliki</a:t>
              </a:r>
              <a:r>
                <a:rPr lang="en-ID" sz="2000" b="1" dirty="0">
                  <a:latin typeface="+mn-lt"/>
                </a:rPr>
                <a:t> </a:t>
              </a:r>
              <a:r>
                <a:rPr lang="en-ID" sz="2000" b="1" dirty="0" err="1">
                  <a:latin typeface="+mn-lt"/>
                </a:rPr>
                <a:t>Sikap</a:t>
              </a:r>
              <a:r>
                <a:rPr lang="en-ID" sz="2000" b="1" dirty="0">
                  <a:latin typeface="+mn-lt"/>
                </a:rPr>
                <a:t> </a:t>
              </a:r>
              <a:r>
                <a:rPr lang="en-ID" sz="2000" b="1" dirty="0" err="1">
                  <a:latin typeface="+mn-lt"/>
                </a:rPr>
                <a:t>Berani</a:t>
              </a:r>
              <a:r>
                <a:rPr lang="en-ID" sz="2000" b="1" dirty="0">
                  <a:latin typeface="+mn-lt"/>
                </a:rPr>
                <a:t> </a:t>
              </a:r>
              <a:r>
                <a:rPr lang="en-ID" sz="2000" b="1" dirty="0" err="1">
                  <a:latin typeface="+mn-lt"/>
                </a:rPr>
                <a:t>Membela</a:t>
              </a:r>
              <a:r>
                <a:rPr lang="en-ID" sz="2000" b="1" dirty="0">
                  <a:latin typeface="+mn-lt"/>
                </a:rPr>
                <a:t> </a:t>
              </a:r>
              <a:r>
                <a:rPr lang="en-ID" sz="2000" b="1" dirty="0" err="1">
                  <a:latin typeface="+mn-lt"/>
                </a:rPr>
                <a:t>Diri</a:t>
              </a:r>
              <a:endParaRPr lang="en-ID" sz="2000" b="1" dirty="0">
                <a:latin typeface="+mn-lt"/>
              </a:endParaRPr>
            </a:p>
          </p:txBody>
        </p:sp>
        <p:pic>
          <p:nvPicPr>
            <p:cNvPr id="6" name="Picture 5">
              <a:extLst>
                <a:ext uri="{FF2B5EF4-FFF2-40B4-BE49-F238E27FC236}">
                  <a16:creationId xmlns:a16="http://schemas.microsoft.com/office/drawing/2014/main" xmlns="" id="{D81848D3-A89E-D2FB-4E44-6C9D3144960E}"/>
                </a:ext>
              </a:extLst>
            </p:cNvPr>
            <p:cNvPicPr>
              <a:picLocks noChangeAspect="1"/>
            </p:cNvPicPr>
            <p:nvPr/>
          </p:nvPicPr>
          <p:blipFill>
            <a:blip r:embed="rId3">
              <a:duotone>
                <a:prstClr val="black"/>
                <a:srgbClr val="D9C3A5">
                  <a:tint val="50000"/>
                  <a:satMod val="180000"/>
                </a:srgbClr>
              </a:duotone>
              <a:extLst>
                <a:ext uri="{BEBA8EAE-BF5A-486C-A8C5-ECC9F3942E4B}">
                  <a14:imgProps xmlns:a14="http://schemas.microsoft.com/office/drawing/2010/main">
                    <a14:imgLayer r:embed="rId4">
                      <a14:imgEffect>
                        <a14:backgroundRemoval t="10000" b="90000" l="10000" r="90000">
                          <a14:foregroundMark x1="50000" y1="50391" x2="58789" y2="62305"/>
                          <a14:foregroundMark x1="58789" y1="62305" x2="53906" y2="61523"/>
                          <a14:foregroundMark x1="45117" y1="58008" x2="49414" y2="68164"/>
                          <a14:foregroundMark x1="41016" y1="50391" x2="49805" y2="46289"/>
                          <a14:foregroundMark x1="51758" y1="47656" x2="62891" y2="56641"/>
                          <a14:foregroundMark x1="62109" y1="61133" x2="46191" y2="69531"/>
                          <a14:foregroundMark x1="46191" y1="69531" x2="44531" y2="69727"/>
                          <a14:foregroundMark x1="41797" y1="58984" x2="44727" y2="58984"/>
                          <a14:foregroundMark x1="53125" y1="58789" x2="48828" y2="58008"/>
                          <a14:foregroundMark x1="52344" y1="21484" x2="50586" y2="21484"/>
                        </a14:backgroundRemoval>
                      </a14:imgEffect>
                    </a14:imgLayer>
                  </a14:imgProps>
                </a:ext>
              </a:extLst>
            </a:blip>
            <a:stretch>
              <a:fillRect/>
            </a:stretch>
          </p:blipFill>
          <p:spPr>
            <a:xfrm>
              <a:off x="5656926" y="-13081"/>
              <a:ext cx="1009541" cy="1009541"/>
            </a:xfrm>
            <a:prstGeom prst="rect">
              <a:avLst/>
            </a:prstGeom>
          </p:spPr>
        </p:pic>
        <p:sp>
          <p:nvSpPr>
            <p:cNvPr id="16" name="Google Shape;716;p37">
              <a:extLst>
                <a:ext uri="{FF2B5EF4-FFF2-40B4-BE49-F238E27FC236}">
                  <a16:creationId xmlns:a16="http://schemas.microsoft.com/office/drawing/2014/main" xmlns="" id="{4E03E6AB-87C6-A745-E013-26F7E4E2385B}"/>
                </a:ext>
              </a:extLst>
            </p:cNvPr>
            <p:cNvSpPr txBox="1">
              <a:spLocks/>
            </p:cNvSpPr>
            <p:nvPr/>
          </p:nvSpPr>
          <p:spPr>
            <a:xfrm>
              <a:off x="705352" y="696504"/>
              <a:ext cx="3158217" cy="427446"/>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400"/>
                <a:buFont typeface="Grand Hotel"/>
                <a:buNone/>
                <a:defRPr sz="2400" b="0" i="0" u="none" strike="noStrike" cap="none">
                  <a:solidFill>
                    <a:schemeClr val="dk1"/>
                  </a:solidFill>
                  <a:latin typeface="Grand Hotel"/>
                  <a:ea typeface="Grand Hotel"/>
                  <a:cs typeface="Grand Hotel"/>
                  <a:sym typeface="Grand Hotel"/>
                </a:defRPr>
              </a:lvl1pPr>
              <a:lvl2pPr marR="0" lvl="1" algn="ctr" rtl="0">
                <a:lnSpc>
                  <a:spcPct val="100000"/>
                </a:lnSpc>
                <a:spcBef>
                  <a:spcPts val="0"/>
                </a:spcBef>
                <a:spcAft>
                  <a:spcPts val="0"/>
                </a:spcAft>
                <a:buClr>
                  <a:schemeClr val="dk1"/>
                </a:buClr>
                <a:buSzPts val="2400"/>
                <a:buFont typeface="Grand Hotel"/>
                <a:buNone/>
                <a:defRPr sz="24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2400"/>
                <a:buFont typeface="Grand Hotel"/>
                <a:buNone/>
                <a:defRPr sz="24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2400"/>
                <a:buFont typeface="Grand Hotel"/>
                <a:buNone/>
                <a:defRPr sz="24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2400"/>
                <a:buFont typeface="Grand Hotel"/>
                <a:buNone/>
                <a:defRPr sz="24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2400"/>
                <a:buFont typeface="Grand Hotel"/>
                <a:buNone/>
                <a:defRPr sz="24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2400"/>
                <a:buFont typeface="Grand Hotel"/>
                <a:buNone/>
                <a:defRPr sz="24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2400"/>
                <a:buFont typeface="Grand Hotel"/>
                <a:buNone/>
                <a:defRPr sz="24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2400"/>
                <a:buFont typeface="Grand Hotel"/>
                <a:buNone/>
                <a:defRPr sz="2400" b="0" i="0" u="none" strike="noStrike" cap="none">
                  <a:solidFill>
                    <a:schemeClr val="dk1"/>
                  </a:solidFill>
                  <a:latin typeface="Arial"/>
                  <a:ea typeface="Arial"/>
                  <a:cs typeface="Arial"/>
                  <a:sym typeface="Arial"/>
                </a:defRPr>
              </a:lvl9pPr>
            </a:lstStyle>
            <a:p>
              <a:r>
                <a:rPr lang="en-US" sz="2000" b="1" dirty="0">
                  <a:latin typeface="+mn-lt"/>
                </a:rPr>
                <a:t>Cara </a:t>
              </a:r>
              <a:r>
                <a:rPr lang="en-US" sz="2000" b="1" dirty="0" err="1">
                  <a:latin typeface="+mn-lt"/>
                </a:rPr>
                <a:t>Menumbuhkan</a:t>
              </a:r>
              <a:r>
                <a:rPr lang="en-US" sz="2000" b="1" dirty="0">
                  <a:latin typeface="+mn-lt"/>
                </a:rPr>
                <a:t> </a:t>
              </a:r>
              <a:r>
                <a:rPr lang="en-US" sz="2000" b="1" dirty="0" err="1">
                  <a:latin typeface="+mn-lt"/>
                </a:rPr>
                <a:t>Sikap</a:t>
              </a:r>
              <a:r>
                <a:rPr lang="en-US" sz="2000" b="1" dirty="0">
                  <a:latin typeface="+mn-lt"/>
                </a:rPr>
                <a:t> </a:t>
              </a:r>
              <a:r>
                <a:rPr lang="en-US" sz="2000" b="1" dirty="0" err="1">
                  <a:latin typeface="+mn-lt"/>
                </a:rPr>
                <a:t>Berani</a:t>
              </a:r>
              <a:r>
                <a:rPr lang="en-US" sz="2000" b="1" dirty="0">
                  <a:latin typeface="+mn-lt"/>
                </a:rPr>
                <a:t> </a:t>
              </a:r>
              <a:r>
                <a:rPr lang="en-US" sz="2000" b="1" dirty="0" err="1">
                  <a:latin typeface="+mn-lt"/>
                </a:rPr>
                <a:t>Membela</a:t>
              </a:r>
              <a:r>
                <a:rPr lang="en-US" sz="2000" b="1" dirty="0">
                  <a:latin typeface="+mn-lt"/>
                </a:rPr>
                <a:t> </a:t>
              </a:r>
              <a:r>
                <a:rPr lang="en-US" sz="2000" b="1" dirty="0" err="1">
                  <a:latin typeface="+mn-lt"/>
                </a:rPr>
                <a:t>Kebenaran</a:t>
              </a:r>
              <a:endParaRPr lang="en-ID" sz="2000" b="1" dirty="0">
                <a:latin typeface="+mn-lt"/>
              </a:endParaRPr>
            </a:p>
          </p:txBody>
        </p:sp>
      </p:grpSp>
      <p:sp>
        <p:nvSpPr>
          <p:cNvPr id="7" name="Google Shape;714;p37">
            <a:extLst>
              <a:ext uri="{FF2B5EF4-FFF2-40B4-BE49-F238E27FC236}">
                <a16:creationId xmlns:a16="http://schemas.microsoft.com/office/drawing/2014/main" xmlns="" id="{623299E2-1BAF-6F2F-7E43-A040A895FA89}"/>
              </a:ext>
            </a:extLst>
          </p:cNvPr>
          <p:cNvSpPr txBox="1">
            <a:spLocks/>
          </p:cNvSpPr>
          <p:nvPr/>
        </p:nvSpPr>
        <p:spPr>
          <a:xfrm>
            <a:off x="4191000" y="1553250"/>
            <a:ext cx="4724399" cy="11709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30200" algn="ctr" rtl="0">
              <a:lnSpc>
                <a:spcPct val="100000"/>
              </a:lnSpc>
              <a:spcBef>
                <a:spcPts val="0"/>
              </a:spcBef>
              <a:spcAft>
                <a:spcPts val="0"/>
              </a:spcAft>
              <a:buClr>
                <a:schemeClr val="dk1"/>
              </a:buClr>
              <a:buSzPts val="1600"/>
              <a:buFont typeface="Raleway"/>
              <a:buChar char="●"/>
              <a:defRPr sz="1600" b="0" i="0" u="none" strike="noStrike" cap="none">
                <a:solidFill>
                  <a:schemeClr val="dk1"/>
                </a:solidFill>
                <a:latin typeface="Raleway"/>
                <a:ea typeface="Raleway"/>
                <a:cs typeface="Raleway"/>
                <a:sym typeface="Raleway"/>
              </a:defRPr>
            </a:lvl1pPr>
            <a:lvl2pPr marL="914400" marR="0" lvl="1" indent="-330200" algn="l" rtl="0">
              <a:lnSpc>
                <a:spcPct val="100000"/>
              </a:lnSpc>
              <a:spcBef>
                <a:spcPts val="0"/>
              </a:spcBef>
              <a:spcAft>
                <a:spcPts val="0"/>
              </a:spcAft>
              <a:buClr>
                <a:schemeClr val="dk1"/>
              </a:buClr>
              <a:buSzPts val="1600"/>
              <a:buFont typeface="Raleway"/>
              <a:buChar char="○"/>
              <a:defRPr sz="1600" b="0" i="0" u="none" strike="noStrike" cap="none">
                <a:solidFill>
                  <a:schemeClr val="dk1"/>
                </a:solidFill>
                <a:latin typeface="Raleway"/>
                <a:ea typeface="Raleway"/>
                <a:cs typeface="Raleway"/>
                <a:sym typeface="Raleway"/>
              </a:defRPr>
            </a:lvl2pPr>
            <a:lvl3pPr marL="1371600" marR="0" lvl="2" indent="-330200" algn="l" rtl="0">
              <a:lnSpc>
                <a:spcPct val="100000"/>
              </a:lnSpc>
              <a:spcBef>
                <a:spcPts val="0"/>
              </a:spcBef>
              <a:spcAft>
                <a:spcPts val="0"/>
              </a:spcAft>
              <a:buClr>
                <a:schemeClr val="dk1"/>
              </a:buClr>
              <a:buSzPts val="1600"/>
              <a:buFont typeface="Raleway"/>
              <a:buChar char="■"/>
              <a:defRPr sz="1600" b="0" i="0" u="none" strike="noStrike" cap="none">
                <a:solidFill>
                  <a:schemeClr val="dk1"/>
                </a:solidFill>
                <a:latin typeface="Raleway"/>
                <a:ea typeface="Raleway"/>
                <a:cs typeface="Raleway"/>
                <a:sym typeface="Raleway"/>
              </a:defRPr>
            </a:lvl3pPr>
            <a:lvl4pPr marL="1828800" marR="0" lvl="3" indent="-330200" algn="l" rtl="0">
              <a:lnSpc>
                <a:spcPct val="100000"/>
              </a:lnSpc>
              <a:spcBef>
                <a:spcPts val="0"/>
              </a:spcBef>
              <a:spcAft>
                <a:spcPts val="0"/>
              </a:spcAft>
              <a:buClr>
                <a:schemeClr val="dk1"/>
              </a:buClr>
              <a:buSzPts val="1600"/>
              <a:buFont typeface="Raleway"/>
              <a:buChar char="●"/>
              <a:defRPr sz="1600" b="0" i="0" u="none" strike="noStrike" cap="none">
                <a:solidFill>
                  <a:schemeClr val="dk1"/>
                </a:solidFill>
                <a:latin typeface="Raleway"/>
                <a:ea typeface="Raleway"/>
                <a:cs typeface="Raleway"/>
                <a:sym typeface="Raleway"/>
              </a:defRPr>
            </a:lvl4pPr>
            <a:lvl5pPr marL="2286000" marR="0" lvl="4" indent="-330200" algn="l" rtl="0">
              <a:lnSpc>
                <a:spcPct val="100000"/>
              </a:lnSpc>
              <a:spcBef>
                <a:spcPts val="0"/>
              </a:spcBef>
              <a:spcAft>
                <a:spcPts val="0"/>
              </a:spcAft>
              <a:buClr>
                <a:schemeClr val="dk1"/>
              </a:buClr>
              <a:buSzPts val="1600"/>
              <a:buFont typeface="Raleway"/>
              <a:buChar char="○"/>
              <a:defRPr sz="1600" b="0" i="0" u="none" strike="noStrike" cap="none">
                <a:solidFill>
                  <a:schemeClr val="dk1"/>
                </a:solidFill>
                <a:latin typeface="Raleway"/>
                <a:ea typeface="Raleway"/>
                <a:cs typeface="Raleway"/>
                <a:sym typeface="Raleway"/>
              </a:defRPr>
            </a:lvl5pPr>
            <a:lvl6pPr marL="2743200" marR="0" lvl="5" indent="-330200" algn="l" rtl="0">
              <a:lnSpc>
                <a:spcPct val="100000"/>
              </a:lnSpc>
              <a:spcBef>
                <a:spcPts val="0"/>
              </a:spcBef>
              <a:spcAft>
                <a:spcPts val="0"/>
              </a:spcAft>
              <a:buClr>
                <a:schemeClr val="dk1"/>
              </a:buClr>
              <a:buSzPts val="1600"/>
              <a:buFont typeface="Raleway"/>
              <a:buChar char="■"/>
              <a:defRPr sz="1600" b="0" i="0" u="none" strike="noStrike" cap="none">
                <a:solidFill>
                  <a:schemeClr val="dk1"/>
                </a:solidFill>
                <a:latin typeface="Raleway"/>
                <a:ea typeface="Raleway"/>
                <a:cs typeface="Raleway"/>
                <a:sym typeface="Raleway"/>
              </a:defRPr>
            </a:lvl6pPr>
            <a:lvl7pPr marL="3200400" marR="0" lvl="6" indent="-330200" algn="l" rtl="0">
              <a:lnSpc>
                <a:spcPct val="100000"/>
              </a:lnSpc>
              <a:spcBef>
                <a:spcPts val="0"/>
              </a:spcBef>
              <a:spcAft>
                <a:spcPts val="0"/>
              </a:spcAft>
              <a:buClr>
                <a:schemeClr val="dk1"/>
              </a:buClr>
              <a:buSzPts val="1600"/>
              <a:buFont typeface="Raleway"/>
              <a:buChar char="●"/>
              <a:defRPr sz="1600" b="0" i="0" u="none" strike="noStrike" cap="none">
                <a:solidFill>
                  <a:schemeClr val="dk1"/>
                </a:solidFill>
                <a:latin typeface="Raleway"/>
                <a:ea typeface="Raleway"/>
                <a:cs typeface="Raleway"/>
                <a:sym typeface="Raleway"/>
              </a:defRPr>
            </a:lvl7pPr>
            <a:lvl8pPr marL="3657600" marR="0" lvl="7" indent="-330200" algn="l" rtl="0">
              <a:lnSpc>
                <a:spcPct val="100000"/>
              </a:lnSpc>
              <a:spcBef>
                <a:spcPts val="0"/>
              </a:spcBef>
              <a:spcAft>
                <a:spcPts val="0"/>
              </a:spcAft>
              <a:buClr>
                <a:schemeClr val="dk1"/>
              </a:buClr>
              <a:buSzPts val="1600"/>
              <a:buFont typeface="Raleway"/>
              <a:buChar char="○"/>
              <a:defRPr sz="1600" b="0" i="0" u="none" strike="noStrike" cap="none">
                <a:solidFill>
                  <a:schemeClr val="dk1"/>
                </a:solidFill>
                <a:latin typeface="Raleway"/>
                <a:ea typeface="Raleway"/>
                <a:cs typeface="Raleway"/>
                <a:sym typeface="Raleway"/>
              </a:defRPr>
            </a:lvl8pPr>
            <a:lvl9pPr marL="4114800" marR="0" lvl="8" indent="-330200" algn="l" rtl="0">
              <a:lnSpc>
                <a:spcPct val="100000"/>
              </a:lnSpc>
              <a:spcBef>
                <a:spcPts val="0"/>
              </a:spcBef>
              <a:spcAft>
                <a:spcPts val="0"/>
              </a:spcAft>
              <a:buClr>
                <a:schemeClr val="dk1"/>
              </a:buClr>
              <a:buSzPts val="1600"/>
              <a:buFont typeface="Raleway"/>
              <a:buChar char="■"/>
              <a:defRPr sz="1600" b="0" i="0" u="none" strike="noStrike" cap="none">
                <a:solidFill>
                  <a:schemeClr val="dk1"/>
                </a:solidFill>
                <a:latin typeface="Raleway"/>
                <a:ea typeface="Raleway"/>
                <a:cs typeface="Raleway"/>
                <a:sym typeface="Raleway"/>
              </a:defRPr>
            </a:lvl9pPr>
          </a:lstStyle>
          <a:p>
            <a:pPr marL="800100" lvl="1" indent="-342900">
              <a:buFont typeface="+mj-lt"/>
              <a:buAutoNum type="arabicPeriod"/>
            </a:pPr>
            <a:r>
              <a:rPr lang="en-US" sz="1800" dirty="0" err="1">
                <a:latin typeface="+mn-lt"/>
              </a:rPr>
              <a:t>Menumbuhkan</a:t>
            </a:r>
            <a:r>
              <a:rPr lang="en-US" sz="1800" dirty="0">
                <a:latin typeface="+mn-lt"/>
              </a:rPr>
              <a:t> </a:t>
            </a:r>
            <a:r>
              <a:rPr lang="en-US" sz="1800" dirty="0" err="1">
                <a:latin typeface="+mn-lt"/>
              </a:rPr>
              <a:t>perilaku</a:t>
            </a:r>
            <a:r>
              <a:rPr lang="en-US" sz="1800" dirty="0">
                <a:latin typeface="+mn-lt"/>
              </a:rPr>
              <a:t> </a:t>
            </a:r>
            <a:r>
              <a:rPr lang="en-US" sz="1800" dirty="0" err="1">
                <a:latin typeface="+mn-lt"/>
              </a:rPr>
              <a:t>terpuji</a:t>
            </a:r>
            <a:r>
              <a:rPr lang="en-US" sz="1800" dirty="0">
                <a:latin typeface="+mn-lt"/>
              </a:rPr>
              <a:t> </a:t>
            </a:r>
            <a:r>
              <a:rPr lang="en-US" sz="1800" dirty="0" err="1">
                <a:latin typeface="+mn-lt"/>
              </a:rPr>
              <a:t>seperti</a:t>
            </a:r>
            <a:r>
              <a:rPr lang="en-US" sz="1800" dirty="0">
                <a:latin typeface="+mn-lt"/>
              </a:rPr>
              <a:t> Tangguh </a:t>
            </a:r>
            <a:r>
              <a:rPr lang="en-US" sz="1800" dirty="0" err="1">
                <a:latin typeface="+mn-lt"/>
              </a:rPr>
              <a:t>dalam</a:t>
            </a:r>
            <a:r>
              <a:rPr lang="en-US" sz="1800" dirty="0">
                <a:latin typeface="+mn-lt"/>
              </a:rPr>
              <a:t> </a:t>
            </a:r>
            <a:r>
              <a:rPr lang="en-US" sz="1800" dirty="0" err="1">
                <a:latin typeface="+mn-lt"/>
              </a:rPr>
              <a:t>menghadapi</a:t>
            </a:r>
            <a:r>
              <a:rPr lang="en-US" sz="1800" dirty="0">
                <a:latin typeface="+mn-lt"/>
              </a:rPr>
              <a:t> </a:t>
            </a:r>
            <a:r>
              <a:rPr lang="en-US" sz="1800" dirty="0" err="1">
                <a:latin typeface="+mn-lt"/>
              </a:rPr>
              <a:t>maslah</a:t>
            </a:r>
            <a:r>
              <a:rPr lang="en-US" sz="1800" dirty="0">
                <a:latin typeface="+mn-lt"/>
              </a:rPr>
              <a:t>.</a:t>
            </a:r>
          </a:p>
          <a:p>
            <a:pPr marL="800100" lvl="1" indent="-342900">
              <a:buFont typeface="+mj-lt"/>
              <a:buAutoNum type="arabicPeriod"/>
            </a:pPr>
            <a:r>
              <a:rPr lang="en-US" sz="1800" dirty="0" err="1">
                <a:latin typeface="+mn-lt"/>
              </a:rPr>
              <a:t>Tidak</a:t>
            </a:r>
            <a:r>
              <a:rPr lang="en-US" sz="1800" dirty="0">
                <a:latin typeface="+mn-lt"/>
              </a:rPr>
              <a:t> </a:t>
            </a:r>
            <a:r>
              <a:rPr lang="en-US" sz="1800" dirty="0" err="1">
                <a:latin typeface="+mn-lt"/>
              </a:rPr>
              <a:t>mudah</a:t>
            </a:r>
            <a:r>
              <a:rPr lang="en-US" sz="1800" dirty="0">
                <a:latin typeface="+mn-lt"/>
              </a:rPr>
              <a:t> </a:t>
            </a:r>
            <a:r>
              <a:rPr lang="en-US" sz="1800" dirty="0" err="1">
                <a:latin typeface="+mn-lt"/>
              </a:rPr>
              <a:t>marah</a:t>
            </a:r>
            <a:r>
              <a:rPr lang="en-US" sz="1800" dirty="0">
                <a:latin typeface="+mn-lt"/>
              </a:rPr>
              <a:t> dan </a:t>
            </a:r>
            <a:r>
              <a:rPr lang="en-US" sz="1800" dirty="0" err="1">
                <a:latin typeface="+mn-lt"/>
              </a:rPr>
              <a:t>menjadi</a:t>
            </a:r>
            <a:r>
              <a:rPr lang="en-US" sz="1800" dirty="0">
                <a:latin typeface="+mn-lt"/>
              </a:rPr>
              <a:t> </a:t>
            </a:r>
            <a:r>
              <a:rPr lang="en-US" sz="1800" dirty="0" err="1">
                <a:latin typeface="+mn-lt"/>
              </a:rPr>
              <a:t>pribadi</a:t>
            </a:r>
            <a:r>
              <a:rPr lang="en-US" sz="1800" dirty="0">
                <a:latin typeface="+mn-lt"/>
              </a:rPr>
              <a:t> yang </a:t>
            </a:r>
            <a:r>
              <a:rPr lang="en-US" sz="1800" dirty="0" err="1">
                <a:latin typeface="+mn-lt"/>
              </a:rPr>
              <a:t>tenang</a:t>
            </a:r>
            <a:r>
              <a:rPr lang="en-US" sz="1800" dirty="0">
                <a:latin typeface="+mn-lt"/>
              </a:rPr>
              <a:t> dan </a:t>
            </a:r>
            <a:r>
              <a:rPr lang="en-US" sz="1800" dirty="0" err="1">
                <a:latin typeface="+mn-lt"/>
              </a:rPr>
              <a:t>produktif</a:t>
            </a:r>
            <a:r>
              <a:rPr lang="en-US" sz="1800" dirty="0">
                <a:latin typeface="+mn-lt"/>
              </a:rPr>
              <a:t>.</a:t>
            </a:r>
          </a:p>
          <a:p>
            <a:pPr marL="800100" lvl="1" indent="-342900">
              <a:buFont typeface="+mj-lt"/>
              <a:buAutoNum type="arabicPeriod"/>
            </a:pPr>
            <a:r>
              <a:rPr lang="en-US" sz="1800" dirty="0" err="1">
                <a:latin typeface="+mn-lt"/>
              </a:rPr>
              <a:t>Berani</a:t>
            </a:r>
            <a:r>
              <a:rPr lang="en-US" sz="1800" dirty="0">
                <a:latin typeface="+mn-lt"/>
              </a:rPr>
              <a:t> </a:t>
            </a:r>
            <a:r>
              <a:rPr lang="en-US" sz="1800" dirty="0" err="1">
                <a:latin typeface="+mn-lt"/>
              </a:rPr>
              <a:t>dalam</a:t>
            </a:r>
            <a:r>
              <a:rPr lang="en-US" sz="1800" dirty="0">
                <a:latin typeface="+mn-lt"/>
              </a:rPr>
              <a:t> </a:t>
            </a:r>
            <a:r>
              <a:rPr lang="en-US" sz="1800" dirty="0" err="1">
                <a:latin typeface="+mn-lt"/>
              </a:rPr>
              <a:t>menegakkan</a:t>
            </a:r>
            <a:r>
              <a:rPr lang="en-US" sz="1800" dirty="0">
                <a:latin typeface="+mn-lt"/>
              </a:rPr>
              <a:t> </a:t>
            </a:r>
            <a:r>
              <a:rPr lang="en-US" sz="1800" dirty="0" err="1">
                <a:latin typeface="+mn-lt"/>
              </a:rPr>
              <a:t>kebenaran</a:t>
            </a:r>
            <a:r>
              <a:rPr lang="en-US" sz="1800" dirty="0">
                <a:latin typeface="+mn-lt"/>
              </a:rPr>
              <a:t>.</a:t>
            </a:r>
          </a:p>
          <a:p>
            <a:pPr marL="800100" lvl="1" indent="-342900">
              <a:buFont typeface="+mj-lt"/>
              <a:buAutoNum type="arabicPeriod"/>
            </a:pPr>
            <a:r>
              <a:rPr lang="en-US" sz="1800" dirty="0" err="1">
                <a:latin typeface="+mn-lt"/>
              </a:rPr>
              <a:t>Kejahatan</a:t>
            </a:r>
            <a:r>
              <a:rPr lang="en-US" sz="1800" dirty="0">
                <a:latin typeface="+mn-lt"/>
              </a:rPr>
              <a:t> </a:t>
            </a:r>
            <a:r>
              <a:rPr lang="en-US" sz="1800" dirty="0" err="1">
                <a:latin typeface="+mn-lt"/>
              </a:rPr>
              <a:t>dilingkungan</a:t>
            </a:r>
            <a:r>
              <a:rPr lang="en-US" sz="1800" dirty="0">
                <a:latin typeface="+mn-lt"/>
              </a:rPr>
              <a:t> </a:t>
            </a:r>
            <a:r>
              <a:rPr lang="en-US" sz="1800" dirty="0" err="1">
                <a:latin typeface="+mn-lt"/>
              </a:rPr>
              <a:t>masyarakat</a:t>
            </a:r>
            <a:r>
              <a:rPr lang="en-US" sz="1800" dirty="0">
                <a:latin typeface="+mn-lt"/>
              </a:rPr>
              <a:t> </a:t>
            </a:r>
            <a:r>
              <a:rPr lang="en-US" sz="1800" dirty="0" err="1">
                <a:latin typeface="+mn-lt"/>
              </a:rPr>
              <a:t>berkurang</a:t>
            </a:r>
            <a:r>
              <a:rPr lang="en-US" sz="1800" dirty="0">
                <a:latin typeface="+mn-lt"/>
              </a:rPr>
              <a:t>.</a:t>
            </a:r>
          </a:p>
          <a:p>
            <a:pPr marL="800100" lvl="1" indent="-342900">
              <a:buFont typeface="+mj-lt"/>
              <a:buAutoNum type="arabicPeriod"/>
            </a:pPr>
            <a:r>
              <a:rPr lang="en-US" sz="1800" dirty="0" err="1">
                <a:latin typeface="+mn-lt"/>
              </a:rPr>
              <a:t>Meningkatkan</a:t>
            </a:r>
            <a:r>
              <a:rPr lang="en-US" sz="1800" dirty="0">
                <a:latin typeface="+mn-lt"/>
              </a:rPr>
              <a:t> </a:t>
            </a:r>
            <a:r>
              <a:rPr lang="en-US" sz="1800" dirty="0" err="1">
                <a:latin typeface="+mn-lt"/>
              </a:rPr>
              <a:t>keamanan</a:t>
            </a:r>
            <a:r>
              <a:rPr lang="en-US" sz="1800" dirty="0">
                <a:latin typeface="+mn-lt"/>
              </a:rPr>
              <a:t> dan </a:t>
            </a:r>
            <a:r>
              <a:rPr lang="en-US" sz="1800" dirty="0" err="1">
                <a:latin typeface="+mn-lt"/>
              </a:rPr>
              <a:t>ketentraman</a:t>
            </a:r>
            <a:r>
              <a:rPr lang="en-US" sz="1800" dirty="0">
                <a:latin typeface="+mn-lt"/>
              </a:rPr>
              <a:t> </a:t>
            </a:r>
            <a:r>
              <a:rPr lang="en-US" sz="1800" dirty="0" err="1">
                <a:latin typeface="+mn-lt"/>
              </a:rPr>
              <a:t>lingkungan</a:t>
            </a:r>
            <a:r>
              <a:rPr lang="en-US" sz="1800" dirty="0">
                <a:latin typeface="+mn-lt"/>
              </a:rPr>
              <a:t>.</a:t>
            </a:r>
          </a:p>
          <a:p>
            <a:pPr marL="800100" lvl="1" indent="-342900">
              <a:buFont typeface="+mj-lt"/>
              <a:buAutoNum type="arabicPeriod"/>
            </a:pPr>
            <a:r>
              <a:rPr lang="en-US" sz="1800" dirty="0" err="1">
                <a:latin typeface="+mn-lt"/>
              </a:rPr>
              <a:t>Mendapat</a:t>
            </a:r>
            <a:r>
              <a:rPr lang="en-US" sz="1800" dirty="0">
                <a:latin typeface="+mn-lt"/>
              </a:rPr>
              <a:t> </a:t>
            </a:r>
            <a:r>
              <a:rPr lang="en-US" sz="1800" dirty="0" err="1">
                <a:latin typeface="+mn-lt"/>
              </a:rPr>
              <a:t>pahala</a:t>
            </a:r>
            <a:r>
              <a:rPr lang="en-US" sz="1800" dirty="0">
                <a:latin typeface="+mn-lt"/>
              </a:rPr>
              <a:t> </a:t>
            </a:r>
            <a:r>
              <a:rPr lang="en-US" sz="1800" dirty="0" err="1">
                <a:latin typeface="+mn-lt"/>
              </a:rPr>
              <a:t>dari</a:t>
            </a:r>
            <a:r>
              <a:rPr lang="en-US" sz="1800" dirty="0">
                <a:latin typeface="+mn-lt"/>
              </a:rPr>
              <a:t> Allah </a:t>
            </a:r>
            <a:r>
              <a:rPr lang="en-US" sz="1800" dirty="0" err="1">
                <a:latin typeface="+mn-lt"/>
              </a:rPr>
              <a:t>swt</a:t>
            </a:r>
            <a:r>
              <a:rPr lang="en-US" sz="1800" dirty="0">
                <a:latin typeface="+mn-lt"/>
              </a:rPr>
              <a:t>. </a:t>
            </a:r>
          </a:p>
        </p:txBody>
      </p:sp>
      <p:pic>
        <p:nvPicPr>
          <p:cNvPr id="8" name="Google Shape;1267;p54">
            <a:extLst>
              <a:ext uri="{FF2B5EF4-FFF2-40B4-BE49-F238E27FC236}">
                <a16:creationId xmlns:a16="http://schemas.microsoft.com/office/drawing/2014/main" xmlns="" id="{5D682CE9-7CD0-271A-166C-F96B6F15A1CB}"/>
              </a:ext>
            </a:extLst>
          </p:cNvPr>
          <p:cNvPicPr preferRelativeResize="0"/>
          <p:nvPr/>
        </p:nvPicPr>
        <p:blipFill>
          <a:blip r:embed="rId5">
            <a:alphaModFix/>
          </a:blip>
          <a:stretch>
            <a:fillRect/>
          </a:stretch>
        </p:blipFill>
        <p:spPr>
          <a:xfrm>
            <a:off x="7696200" y="200642"/>
            <a:ext cx="1301835" cy="1217824"/>
          </a:xfrm>
          <a:prstGeom prst="rect">
            <a:avLst/>
          </a:prstGeom>
          <a:noFill/>
          <a:ln>
            <a:noFill/>
          </a:ln>
          <a:effectLst>
            <a:outerShdw blurRad="57150" dist="19050" dir="5400000" algn="bl" rotWithShape="0">
              <a:srgbClr val="000000">
                <a:alpha val="50000"/>
              </a:srgbClr>
            </a:outerShdw>
          </a:effectLst>
        </p:spPr>
      </p:pic>
      <p:cxnSp>
        <p:nvCxnSpPr>
          <p:cNvPr id="10" name="Straight Connector 9"/>
          <p:cNvCxnSpPr/>
          <p:nvPr/>
        </p:nvCxnSpPr>
        <p:spPr>
          <a:xfrm>
            <a:off x="4343400" y="200642"/>
            <a:ext cx="0" cy="4276108"/>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14" name="Picture 1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4643669"/>
            <a:ext cx="9143244" cy="499831"/>
          </a:xfrm>
          <a:prstGeom prst="rect">
            <a:avLst/>
          </a:prstGeom>
        </p:spPr>
      </p:pic>
      <p:pic>
        <p:nvPicPr>
          <p:cNvPr id="15" name="Picture 14">
            <a:extLst>
              <a:ext uri="{FF2B5EF4-FFF2-40B4-BE49-F238E27FC236}">
                <a16:creationId xmlns:a16="http://schemas.microsoft.com/office/drawing/2014/main" xmlns="" id="{56222691-2864-3D13-E800-9D8F86D10A03}"/>
              </a:ext>
            </a:extLst>
          </p:cNvPr>
          <p:cNvPicPr>
            <a:picLocks noChangeAspect="1"/>
          </p:cNvPicPr>
          <p:nvPr/>
        </p:nvPicPr>
        <p:blipFill>
          <a:blip r:embed="rId7">
            <a:extLst>
              <a:ext uri="{BEBA8EAE-BF5A-486C-A8C5-ECC9F3942E4B}">
                <a14:imgProps xmlns:a14="http://schemas.microsoft.com/office/drawing/2010/main">
                  <a14:imgLayer r:embed="rId8">
                    <a14:imgEffect>
                      <a14:backgroundRemoval t="10000" b="90000" l="10000" r="90000"/>
                    </a14:imgEffect>
                  </a14:imgLayer>
                </a14:imgProps>
              </a:ext>
            </a:extLst>
          </a:blip>
          <a:stretch>
            <a:fillRect/>
          </a:stretch>
        </p:blipFill>
        <p:spPr>
          <a:xfrm>
            <a:off x="1278280" y="-128803"/>
            <a:ext cx="1897892" cy="1067564"/>
          </a:xfrm>
          <a:prstGeom prst="rect">
            <a:avLst/>
          </a:prstGeom>
        </p:spPr>
      </p:pic>
    </p:spTree>
    <p:extLst>
      <p:ext uri="{BB962C8B-B14F-4D97-AF65-F5344CB8AC3E}">
        <p14:creationId xmlns:p14="http://schemas.microsoft.com/office/powerpoint/2010/main" val="45400674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Effect transition="in" filter="fade">
                                      <p:cBhvr>
                                        <p:cTn id="11" dur="500"/>
                                        <p:tgtEl>
                                          <p:spTgt spid="2">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Effect transition="in" filter="fade">
                                      <p:cBhvr>
                                        <p:cTn id="15" dur="500"/>
                                        <p:tgtEl>
                                          <p:spTgt spid="2">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animEffect transition="in" filter="fade">
                                      <p:cBhvr>
                                        <p:cTn id="23" dur="500"/>
                                        <p:tgtEl>
                                          <p:spTgt spid="2">
                                            <p:txEl>
                                              <p:pRg st="4" end="4"/>
                                            </p:txEl>
                                          </p:spTgt>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animEffect transition="in" filter="fade">
                                      <p:cBhvr>
                                        <p:cTn id="27" dur="500"/>
                                        <p:tgtEl>
                                          <p:spTgt spid="2">
                                            <p:txEl>
                                              <p:pRg st="5" end="5"/>
                                            </p:txEl>
                                          </p:spTgt>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2">
                                            <p:txEl>
                                              <p:pRg st="6" end="6"/>
                                            </p:txEl>
                                          </p:spTgt>
                                        </p:tgtEl>
                                        <p:attrNameLst>
                                          <p:attrName>style.visibility</p:attrName>
                                        </p:attrNameLst>
                                      </p:cBhvr>
                                      <p:to>
                                        <p:strVal val="visible"/>
                                      </p:to>
                                    </p:set>
                                    <p:animEffect transition="in" filter="fade">
                                      <p:cBhvr>
                                        <p:cTn id="31" dur="500"/>
                                        <p:tgtEl>
                                          <p:spTgt spid="2">
                                            <p:txEl>
                                              <p:pRg st="6" end="6"/>
                                            </p:txEl>
                                          </p:spTgt>
                                        </p:tgtEl>
                                      </p:cBhvr>
                                    </p:animEffect>
                                  </p:childTnLst>
                                </p:cTn>
                              </p:par>
                            </p:childTnLst>
                          </p:cTn>
                        </p:par>
                        <p:par>
                          <p:cTn id="32" fill="hold">
                            <p:stCondLst>
                              <p:cond delay="3500"/>
                            </p:stCondLst>
                            <p:childTnLst>
                              <p:par>
                                <p:cTn id="33" presetID="16" presetClass="entr" presetSubtype="21" fill="hold"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barn(inVertical)">
                                      <p:cBhvr>
                                        <p:cTn id="35" dur="500"/>
                                        <p:tgtEl>
                                          <p:spTgt spid="10"/>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500"/>
                                        <p:tgtEl>
                                          <p:spTgt spid="12"/>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7">
                                            <p:txEl>
                                              <p:pRg st="0" end="0"/>
                                            </p:txEl>
                                          </p:spTgt>
                                        </p:tgtEl>
                                        <p:attrNameLst>
                                          <p:attrName>style.visibility</p:attrName>
                                        </p:attrNameLst>
                                      </p:cBhvr>
                                      <p:to>
                                        <p:strVal val="visible"/>
                                      </p:to>
                                    </p:set>
                                    <p:animEffect transition="in" filter="fade">
                                      <p:cBhvr>
                                        <p:cTn id="43" dur="500"/>
                                        <p:tgtEl>
                                          <p:spTgt spid="7">
                                            <p:txEl>
                                              <p:pRg st="0" end="0"/>
                                            </p:txEl>
                                          </p:spTgt>
                                        </p:tgtEl>
                                      </p:cBhvr>
                                    </p:animEffect>
                                  </p:childTnLst>
                                </p:cTn>
                              </p:par>
                            </p:childTnLst>
                          </p:cTn>
                        </p:par>
                        <p:par>
                          <p:cTn id="44" fill="hold">
                            <p:stCondLst>
                              <p:cond delay="5000"/>
                            </p:stCondLst>
                            <p:childTnLst>
                              <p:par>
                                <p:cTn id="45" presetID="10" presetClass="entr" presetSubtype="0" fill="hold" nodeType="afterEffect">
                                  <p:stCondLst>
                                    <p:cond delay="0"/>
                                  </p:stCondLst>
                                  <p:childTnLst>
                                    <p:set>
                                      <p:cBhvr>
                                        <p:cTn id="46" dur="1" fill="hold">
                                          <p:stCondLst>
                                            <p:cond delay="0"/>
                                          </p:stCondLst>
                                        </p:cTn>
                                        <p:tgtEl>
                                          <p:spTgt spid="7">
                                            <p:txEl>
                                              <p:pRg st="1" end="1"/>
                                            </p:txEl>
                                          </p:spTgt>
                                        </p:tgtEl>
                                        <p:attrNameLst>
                                          <p:attrName>style.visibility</p:attrName>
                                        </p:attrNameLst>
                                      </p:cBhvr>
                                      <p:to>
                                        <p:strVal val="visible"/>
                                      </p:to>
                                    </p:set>
                                    <p:animEffect transition="in" filter="fade">
                                      <p:cBhvr>
                                        <p:cTn id="47" dur="500"/>
                                        <p:tgtEl>
                                          <p:spTgt spid="7">
                                            <p:txEl>
                                              <p:pRg st="1" end="1"/>
                                            </p:txEl>
                                          </p:spTgt>
                                        </p:tgtEl>
                                      </p:cBhvr>
                                    </p:animEffect>
                                  </p:childTnLst>
                                </p:cTn>
                              </p:par>
                            </p:childTnLst>
                          </p:cTn>
                        </p:par>
                        <p:par>
                          <p:cTn id="48" fill="hold">
                            <p:stCondLst>
                              <p:cond delay="5500"/>
                            </p:stCondLst>
                            <p:childTnLst>
                              <p:par>
                                <p:cTn id="49" presetID="10" presetClass="entr" presetSubtype="0" fill="hold" nodeType="afterEffect">
                                  <p:stCondLst>
                                    <p:cond delay="0"/>
                                  </p:stCondLst>
                                  <p:childTnLst>
                                    <p:set>
                                      <p:cBhvr>
                                        <p:cTn id="50" dur="1" fill="hold">
                                          <p:stCondLst>
                                            <p:cond delay="0"/>
                                          </p:stCondLst>
                                        </p:cTn>
                                        <p:tgtEl>
                                          <p:spTgt spid="7">
                                            <p:txEl>
                                              <p:pRg st="2" end="2"/>
                                            </p:txEl>
                                          </p:spTgt>
                                        </p:tgtEl>
                                        <p:attrNameLst>
                                          <p:attrName>style.visibility</p:attrName>
                                        </p:attrNameLst>
                                      </p:cBhvr>
                                      <p:to>
                                        <p:strVal val="visible"/>
                                      </p:to>
                                    </p:set>
                                    <p:animEffect transition="in" filter="fade">
                                      <p:cBhvr>
                                        <p:cTn id="51" dur="500"/>
                                        <p:tgtEl>
                                          <p:spTgt spid="7">
                                            <p:txEl>
                                              <p:pRg st="2" end="2"/>
                                            </p:txEl>
                                          </p:spTgt>
                                        </p:tgtEl>
                                      </p:cBhvr>
                                    </p:animEffect>
                                  </p:childTnLst>
                                </p:cTn>
                              </p:par>
                            </p:childTnLst>
                          </p:cTn>
                        </p:par>
                        <p:par>
                          <p:cTn id="52" fill="hold">
                            <p:stCondLst>
                              <p:cond delay="6000"/>
                            </p:stCondLst>
                            <p:childTnLst>
                              <p:par>
                                <p:cTn id="53" presetID="10" presetClass="entr" presetSubtype="0" fill="hold" nodeType="afterEffect">
                                  <p:stCondLst>
                                    <p:cond delay="0"/>
                                  </p:stCondLst>
                                  <p:childTnLst>
                                    <p:set>
                                      <p:cBhvr>
                                        <p:cTn id="54" dur="1" fill="hold">
                                          <p:stCondLst>
                                            <p:cond delay="0"/>
                                          </p:stCondLst>
                                        </p:cTn>
                                        <p:tgtEl>
                                          <p:spTgt spid="7">
                                            <p:txEl>
                                              <p:pRg st="3" end="3"/>
                                            </p:txEl>
                                          </p:spTgt>
                                        </p:tgtEl>
                                        <p:attrNameLst>
                                          <p:attrName>style.visibility</p:attrName>
                                        </p:attrNameLst>
                                      </p:cBhvr>
                                      <p:to>
                                        <p:strVal val="visible"/>
                                      </p:to>
                                    </p:set>
                                    <p:animEffect transition="in" filter="fade">
                                      <p:cBhvr>
                                        <p:cTn id="55" dur="500"/>
                                        <p:tgtEl>
                                          <p:spTgt spid="7">
                                            <p:txEl>
                                              <p:pRg st="3" end="3"/>
                                            </p:txEl>
                                          </p:spTgt>
                                        </p:tgtEl>
                                      </p:cBhvr>
                                    </p:animEffect>
                                  </p:childTnLst>
                                </p:cTn>
                              </p:par>
                            </p:childTnLst>
                          </p:cTn>
                        </p:par>
                        <p:par>
                          <p:cTn id="56" fill="hold">
                            <p:stCondLst>
                              <p:cond delay="6500"/>
                            </p:stCondLst>
                            <p:childTnLst>
                              <p:par>
                                <p:cTn id="57" presetID="10" presetClass="entr" presetSubtype="0" fill="hold" nodeType="afterEffect">
                                  <p:stCondLst>
                                    <p:cond delay="0"/>
                                  </p:stCondLst>
                                  <p:childTnLst>
                                    <p:set>
                                      <p:cBhvr>
                                        <p:cTn id="58" dur="1" fill="hold">
                                          <p:stCondLst>
                                            <p:cond delay="0"/>
                                          </p:stCondLst>
                                        </p:cTn>
                                        <p:tgtEl>
                                          <p:spTgt spid="7">
                                            <p:txEl>
                                              <p:pRg st="4" end="4"/>
                                            </p:txEl>
                                          </p:spTgt>
                                        </p:tgtEl>
                                        <p:attrNameLst>
                                          <p:attrName>style.visibility</p:attrName>
                                        </p:attrNameLst>
                                      </p:cBhvr>
                                      <p:to>
                                        <p:strVal val="visible"/>
                                      </p:to>
                                    </p:set>
                                    <p:animEffect transition="in" filter="fade">
                                      <p:cBhvr>
                                        <p:cTn id="59" dur="500"/>
                                        <p:tgtEl>
                                          <p:spTgt spid="7">
                                            <p:txEl>
                                              <p:pRg st="4" end="4"/>
                                            </p:txEl>
                                          </p:spTgt>
                                        </p:tgtEl>
                                      </p:cBhvr>
                                    </p:animEffect>
                                  </p:childTnLst>
                                </p:cTn>
                              </p:par>
                            </p:childTnLst>
                          </p:cTn>
                        </p:par>
                        <p:par>
                          <p:cTn id="60" fill="hold">
                            <p:stCondLst>
                              <p:cond delay="7000"/>
                            </p:stCondLst>
                            <p:childTnLst>
                              <p:par>
                                <p:cTn id="61" presetID="10" presetClass="entr" presetSubtype="0" fill="hold" nodeType="afterEffect">
                                  <p:stCondLst>
                                    <p:cond delay="0"/>
                                  </p:stCondLst>
                                  <p:childTnLst>
                                    <p:set>
                                      <p:cBhvr>
                                        <p:cTn id="62" dur="1" fill="hold">
                                          <p:stCondLst>
                                            <p:cond delay="0"/>
                                          </p:stCondLst>
                                        </p:cTn>
                                        <p:tgtEl>
                                          <p:spTgt spid="7">
                                            <p:txEl>
                                              <p:pRg st="5" end="5"/>
                                            </p:txEl>
                                          </p:spTgt>
                                        </p:tgtEl>
                                        <p:attrNameLst>
                                          <p:attrName>style.visibility</p:attrName>
                                        </p:attrNameLst>
                                      </p:cBhvr>
                                      <p:to>
                                        <p:strVal val="visible"/>
                                      </p:to>
                                    </p:set>
                                    <p:animEffect transition="in" filter="fade">
                                      <p:cBhvr>
                                        <p:cTn id="63" dur="500"/>
                                        <p:tgtEl>
                                          <p:spTgt spid="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202"/>
        <p:cNvGrpSpPr/>
        <p:nvPr/>
      </p:nvGrpSpPr>
      <p:grpSpPr>
        <a:xfrm>
          <a:off x="0" y="0"/>
          <a:ext cx="0" cy="0"/>
          <a:chOff x="0" y="0"/>
          <a:chExt cx="0" cy="0"/>
        </a:xfrm>
      </p:grpSpPr>
      <p:pic>
        <p:nvPicPr>
          <p:cNvPr id="1203" name="Google Shape;1203;p51"/>
          <p:cNvPicPr preferRelativeResize="0"/>
          <p:nvPr/>
        </p:nvPicPr>
        <p:blipFill>
          <a:blip r:embed="rId3">
            <a:alphaModFix/>
          </a:blip>
          <a:stretch>
            <a:fillRect/>
          </a:stretch>
        </p:blipFill>
        <p:spPr>
          <a:xfrm rot="-9245353">
            <a:off x="2019946" y="403334"/>
            <a:ext cx="1731677" cy="960897"/>
          </a:xfrm>
          <a:prstGeom prst="rect">
            <a:avLst/>
          </a:prstGeom>
          <a:noFill/>
          <a:ln>
            <a:noFill/>
          </a:ln>
          <a:effectLst>
            <a:outerShdw blurRad="14288" dist="28575" dir="5400000" algn="bl" rotWithShape="0">
              <a:srgbClr val="000000">
                <a:alpha val="9000"/>
              </a:srgbClr>
            </a:outerShdw>
          </a:effectLst>
        </p:spPr>
      </p:pic>
      <p:pic>
        <p:nvPicPr>
          <p:cNvPr id="1204" name="Google Shape;1204;p51"/>
          <p:cNvPicPr preferRelativeResize="0"/>
          <p:nvPr/>
        </p:nvPicPr>
        <p:blipFill>
          <a:blip r:embed="rId4">
            <a:alphaModFix/>
          </a:blip>
          <a:stretch>
            <a:fillRect/>
          </a:stretch>
        </p:blipFill>
        <p:spPr>
          <a:xfrm rot="-3791463">
            <a:off x="3353911" y="848456"/>
            <a:ext cx="814721" cy="1394571"/>
          </a:xfrm>
          <a:prstGeom prst="rect">
            <a:avLst/>
          </a:prstGeom>
          <a:noFill/>
          <a:ln>
            <a:noFill/>
          </a:ln>
        </p:spPr>
      </p:pic>
      <p:pic>
        <p:nvPicPr>
          <p:cNvPr id="1205" name="Google Shape;1205;p51"/>
          <p:cNvPicPr preferRelativeResize="0"/>
          <p:nvPr/>
        </p:nvPicPr>
        <p:blipFill>
          <a:blip r:embed="rId5">
            <a:alphaModFix/>
          </a:blip>
          <a:stretch>
            <a:fillRect/>
          </a:stretch>
        </p:blipFill>
        <p:spPr>
          <a:xfrm rot="-1970295">
            <a:off x="-236762" y="2094174"/>
            <a:ext cx="1557690" cy="1342142"/>
          </a:xfrm>
          <a:prstGeom prst="rect">
            <a:avLst/>
          </a:prstGeom>
          <a:noFill/>
          <a:ln>
            <a:noFill/>
          </a:ln>
          <a:effectLst>
            <a:outerShdw blurRad="14288" dist="28575" dir="12060000" algn="bl" rotWithShape="0">
              <a:srgbClr val="000000">
                <a:alpha val="9000"/>
              </a:srgbClr>
            </a:outerShdw>
          </a:effectLst>
        </p:spPr>
      </p:pic>
      <p:sp>
        <p:nvSpPr>
          <p:cNvPr id="1206" name="Google Shape;1206;p51"/>
          <p:cNvSpPr txBox="1">
            <a:spLocks noGrp="1"/>
          </p:cNvSpPr>
          <p:nvPr>
            <p:ph type="title"/>
          </p:nvPr>
        </p:nvSpPr>
        <p:spPr>
          <a:xfrm flipH="1">
            <a:off x="4161715" y="592908"/>
            <a:ext cx="3600907" cy="758872"/>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4000" b="1" spc="300" dirty="0">
                <a:solidFill>
                  <a:srgbClr val="C00000"/>
                </a:solidFill>
                <a:latin typeface="+mj-lt"/>
              </a:rPr>
              <a:t>Kesimpulan</a:t>
            </a:r>
            <a:endParaRPr sz="4000" b="1" spc="300" dirty="0">
              <a:solidFill>
                <a:srgbClr val="C00000"/>
              </a:solidFill>
              <a:latin typeface="+mj-lt"/>
            </a:endParaRPr>
          </a:p>
        </p:txBody>
      </p:sp>
      <p:sp>
        <p:nvSpPr>
          <p:cNvPr id="1207" name="Google Shape;1207;p51"/>
          <p:cNvSpPr txBox="1">
            <a:spLocks noGrp="1"/>
          </p:cNvSpPr>
          <p:nvPr>
            <p:ph type="subTitle" idx="1"/>
          </p:nvPr>
        </p:nvSpPr>
        <p:spPr>
          <a:xfrm flipH="1">
            <a:off x="3172773" y="1402196"/>
            <a:ext cx="5272416" cy="862500"/>
          </a:xfrm>
          <a:prstGeom prst="rect">
            <a:avLst/>
          </a:prstGeom>
        </p:spPr>
        <p:txBody>
          <a:bodyPr spcFirstLastPara="1" wrap="square" lIns="91425" tIns="91425" rIns="91425" bIns="91425" anchor="t" anchorCtr="0">
            <a:noAutofit/>
          </a:bodyPr>
          <a:lstStyle/>
          <a:p>
            <a:pPr marL="0" lvl="0" indent="0" algn="just" rtl="0">
              <a:lnSpc>
                <a:spcPct val="150000"/>
              </a:lnSpc>
              <a:spcBef>
                <a:spcPts val="0"/>
              </a:spcBef>
              <a:spcAft>
                <a:spcPts val="1600"/>
              </a:spcAft>
            </a:pPr>
            <a:r>
              <a:rPr lang="en" sz="1600" dirty="0">
                <a:latin typeface="Arial Narrow" panose="020B0606020202030204" pitchFamily="34" charset="0"/>
              </a:rPr>
              <a:t>Sikap marah (gadab) adalah bagian dari sikap dasar manusia sehingga tidak ada satu pun manusia yang terbebas dari sikap tersebut. Akan tetapi, Allah Swt. dan rasul-Nya melarang manusia untuk bersikap marah dan menajuhi sikap itu. Mampu mengontrol diri dan membela kebenaran adalah salah satu sikap yang harus dimiliki oleh setiap manusia agar terjauhkan dari sikap marah dan sikap-sikap tercela lainnya. Dapat mengontrol diri dan membela kebenaran juga termasuk sikap yang disukai Allah Swt. dan rasul-Nya.</a:t>
            </a:r>
          </a:p>
        </p:txBody>
      </p:sp>
      <p:pic>
        <p:nvPicPr>
          <p:cNvPr id="1208" name="Google Shape;1208;p51"/>
          <p:cNvPicPr preferRelativeResize="0"/>
          <p:nvPr/>
        </p:nvPicPr>
        <p:blipFill rotWithShape="1">
          <a:blip r:embed="rId6">
            <a:alphaModFix/>
          </a:blip>
          <a:srcRect l="17943" r="17949"/>
          <a:stretch/>
        </p:blipFill>
        <p:spPr>
          <a:xfrm>
            <a:off x="338306" y="826152"/>
            <a:ext cx="2616900" cy="2296200"/>
          </a:xfrm>
          <a:prstGeom prst="rect">
            <a:avLst/>
          </a:prstGeom>
          <a:noFill/>
          <a:ln>
            <a:noFill/>
          </a:ln>
          <a:effectLst>
            <a:outerShdw blurRad="57150" dist="38100" dir="2220000" algn="bl" rotWithShape="0">
              <a:srgbClr val="000000">
                <a:alpha val="15000"/>
              </a:srgbClr>
            </a:outerShdw>
          </a:effectLst>
        </p:spPr>
      </p:pic>
      <p:pic>
        <p:nvPicPr>
          <p:cNvPr id="1209" name="Google Shape;1209;p51"/>
          <p:cNvPicPr preferRelativeResize="0"/>
          <p:nvPr/>
        </p:nvPicPr>
        <p:blipFill>
          <a:blip r:embed="rId5">
            <a:alphaModFix/>
          </a:blip>
          <a:stretch>
            <a:fillRect/>
          </a:stretch>
        </p:blipFill>
        <p:spPr>
          <a:xfrm rot="-372239">
            <a:off x="-424896" y="2832566"/>
            <a:ext cx="1175912" cy="1013187"/>
          </a:xfrm>
          <a:prstGeom prst="rect">
            <a:avLst/>
          </a:prstGeom>
          <a:noFill/>
          <a:ln>
            <a:noFill/>
          </a:ln>
          <a:effectLst>
            <a:outerShdw blurRad="14288" dist="28575" dir="12060000" algn="bl" rotWithShape="0">
              <a:srgbClr val="000000">
                <a:alpha val="9000"/>
              </a:srgbClr>
            </a:outerShdw>
          </a:effectLst>
        </p:spPr>
      </p:pic>
      <p:pic>
        <p:nvPicPr>
          <p:cNvPr id="1210" name="Google Shape;1210;p51"/>
          <p:cNvPicPr preferRelativeResize="0"/>
          <p:nvPr/>
        </p:nvPicPr>
        <p:blipFill>
          <a:blip r:embed="rId7">
            <a:alphaModFix/>
          </a:blip>
          <a:stretch>
            <a:fillRect/>
          </a:stretch>
        </p:blipFill>
        <p:spPr>
          <a:xfrm rot="8299352">
            <a:off x="1022458" y="3900939"/>
            <a:ext cx="268442" cy="462542"/>
          </a:xfrm>
          <a:prstGeom prst="rect">
            <a:avLst/>
          </a:prstGeom>
          <a:noFill/>
          <a:ln>
            <a:noFill/>
          </a:ln>
        </p:spPr>
      </p:pic>
      <p:pic>
        <p:nvPicPr>
          <p:cNvPr id="1211" name="Google Shape;1211;p51"/>
          <p:cNvPicPr preferRelativeResize="0"/>
          <p:nvPr/>
        </p:nvPicPr>
        <p:blipFill>
          <a:blip r:embed="rId7">
            <a:alphaModFix/>
          </a:blip>
          <a:stretch>
            <a:fillRect/>
          </a:stretch>
        </p:blipFill>
        <p:spPr>
          <a:xfrm rot="-6730655">
            <a:off x="576457" y="3625923"/>
            <a:ext cx="149251" cy="257182"/>
          </a:xfrm>
          <a:prstGeom prst="rect">
            <a:avLst/>
          </a:prstGeom>
          <a:noFill/>
          <a:ln>
            <a:noFill/>
          </a:ln>
        </p:spPr>
      </p:pic>
      <p:pic>
        <p:nvPicPr>
          <p:cNvPr id="1212" name="Google Shape;1212;p51"/>
          <p:cNvPicPr preferRelativeResize="0"/>
          <p:nvPr/>
        </p:nvPicPr>
        <p:blipFill>
          <a:blip r:embed="rId8">
            <a:alphaModFix/>
          </a:blip>
          <a:stretch>
            <a:fillRect/>
          </a:stretch>
        </p:blipFill>
        <p:spPr>
          <a:xfrm rot="600596">
            <a:off x="183928" y="465624"/>
            <a:ext cx="467154" cy="890485"/>
          </a:xfrm>
          <a:prstGeom prst="rect">
            <a:avLst/>
          </a:prstGeom>
          <a:noFill/>
          <a:ln>
            <a:noFill/>
          </a:ln>
        </p:spPr>
      </p:pic>
      <p:pic>
        <p:nvPicPr>
          <p:cNvPr id="1213" name="Google Shape;1213;p51"/>
          <p:cNvPicPr preferRelativeResize="0"/>
          <p:nvPr/>
        </p:nvPicPr>
        <p:blipFill>
          <a:blip r:embed="rId9">
            <a:alphaModFix/>
          </a:blip>
          <a:stretch>
            <a:fillRect/>
          </a:stretch>
        </p:blipFill>
        <p:spPr>
          <a:xfrm rot="1147061">
            <a:off x="933361" y="2722825"/>
            <a:ext cx="612169" cy="667300"/>
          </a:xfrm>
          <a:prstGeom prst="rect">
            <a:avLst/>
          </a:prstGeom>
          <a:noFill/>
          <a:ln>
            <a:noFill/>
          </a:ln>
        </p:spPr>
      </p:pic>
      <p:pic>
        <p:nvPicPr>
          <p:cNvPr id="15" name="Picture 14"/>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0" y="4643669"/>
            <a:ext cx="9143244" cy="499831"/>
          </a:xfrm>
          <a:prstGeom prst="rect">
            <a:avLst/>
          </a:prstGeom>
        </p:spPr>
      </p:pic>
    </p:spTree>
    <p:extLst>
      <p:ext uri="{BB962C8B-B14F-4D97-AF65-F5344CB8AC3E}">
        <p14:creationId xmlns:p14="http://schemas.microsoft.com/office/powerpoint/2010/main" val="1711053089"/>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06"/>
                                        </p:tgtEl>
                                        <p:attrNameLst>
                                          <p:attrName>style.visibility</p:attrName>
                                        </p:attrNameLst>
                                      </p:cBhvr>
                                      <p:to>
                                        <p:strVal val="visible"/>
                                      </p:to>
                                    </p:set>
                                    <p:animEffect transition="in" filter="fade">
                                      <p:cBhvr>
                                        <p:cTn id="7" dur="500"/>
                                        <p:tgtEl>
                                          <p:spTgt spid="1206"/>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207">
                                            <p:txEl>
                                              <p:pRg st="0" end="0"/>
                                            </p:txEl>
                                          </p:spTgt>
                                        </p:tgtEl>
                                        <p:attrNameLst>
                                          <p:attrName>style.visibility</p:attrName>
                                        </p:attrNameLst>
                                      </p:cBhvr>
                                      <p:to>
                                        <p:strVal val="visible"/>
                                      </p:to>
                                    </p:set>
                                    <p:animEffect transition="in" filter="wipe(up)">
                                      <p:cBhvr>
                                        <p:cTn id="11" dur="500"/>
                                        <p:tgtEl>
                                          <p:spTgt spid="120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6" grpId="0"/>
      <p:bldP spid="1207"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263"/>
        <p:cNvGrpSpPr/>
        <p:nvPr/>
      </p:nvGrpSpPr>
      <p:grpSpPr>
        <a:xfrm>
          <a:off x="0" y="0"/>
          <a:ext cx="0" cy="0"/>
          <a:chOff x="0" y="0"/>
          <a:chExt cx="0" cy="0"/>
        </a:xfrm>
      </p:grpSpPr>
      <p:pic>
        <p:nvPicPr>
          <p:cNvPr id="1264" name="Google Shape;1264;p54"/>
          <p:cNvPicPr preferRelativeResize="0"/>
          <p:nvPr/>
        </p:nvPicPr>
        <p:blipFill>
          <a:blip r:embed="rId3">
            <a:alphaModFix/>
          </a:blip>
          <a:stretch>
            <a:fillRect/>
          </a:stretch>
        </p:blipFill>
        <p:spPr>
          <a:xfrm rot="16931597">
            <a:off x="7967100" y="3690806"/>
            <a:ext cx="553465" cy="775476"/>
          </a:xfrm>
          <a:prstGeom prst="rect">
            <a:avLst/>
          </a:prstGeom>
          <a:noFill/>
          <a:ln>
            <a:noFill/>
          </a:ln>
        </p:spPr>
      </p:pic>
      <p:sp>
        <p:nvSpPr>
          <p:cNvPr id="1265" name="Google Shape;1265;p54"/>
          <p:cNvSpPr txBox="1">
            <a:spLocks noGrp="1"/>
          </p:cNvSpPr>
          <p:nvPr>
            <p:ph type="title"/>
          </p:nvPr>
        </p:nvSpPr>
        <p:spPr>
          <a:xfrm>
            <a:off x="923098" y="1551353"/>
            <a:ext cx="7717500" cy="707400"/>
          </a:xfrm>
          <a:prstGeom prst="rect">
            <a:avLst/>
          </a:prstGeom>
        </p:spPr>
        <p:txBody>
          <a:bodyPr spcFirstLastPara="1" wrap="square" lIns="91425" tIns="91425" rIns="91425" bIns="91425" anchor="t" anchorCtr="0">
            <a:noAutofit/>
          </a:bodyPr>
          <a:lstStyle/>
          <a:p>
            <a:pPr marL="0" lvl="0" indent="0" algn="ctr" rtl="0">
              <a:lnSpc>
                <a:spcPct val="100000"/>
              </a:lnSpc>
              <a:spcBef>
                <a:spcPts val="0"/>
              </a:spcBef>
              <a:spcAft>
                <a:spcPts val="0"/>
              </a:spcAft>
              <a:buNone/>
            </a:pPr>
            <a:r>
              <a:rPr lang="en-US" sz="4800" spc="300" dirty="0" err="1">
                <a:latin typeface="+mn-lt"/>
              </a:rPr>
              <a:t>Terima</a:t>
            </a:r>
            <a:r>
              <a:rPr lang="en-US" sz="4800" spc="300" dirty="0">
                <a:latin typeface="+mn-lt"/>
              </a:rPr>
              <a:t> Kasih</a:t>
            </a:r>
            <a:endParaRPr sz="4800" spc="300" dirty="0">
              <a:latin typeface="+mn-lt"/>
            </a:endParaRPr>
          </a:p>
        </p:txBody>
      </p:sp>
      <p:pic>
        <p:nvPicPr>
          <p:cNvPr id="1268" name="Google Shape;1268;p54"/>
          <p:cNvPicPr preferRelativeResize="0"/>
          <p:nvPr/>
        </p:nvPicPr>
        <p:blipFill>
          <a:blip r:embed="rId4">
            <a:alphaModFix/>
          </a:blip>
          <a:stretch>
            <a:fillRect/>
          </a:stretch>
        </p:blipFill>
        <p:spPr>
          <a:xfrm>
            <a:off x="670078" y="3421037"/>
            <a:ext cx="1243749" cy="1112667"/>
          </a:xfrm>
          <a:prstGeom prst="rect">
            <a:avLst/>
          </a:prstGeom>
          <a:noFill/>
          <a:ln>
            <a:noFill/>
          </a:ln>
        </p:spPr>
      </p:pic>
      <p:pic>
        <p:nvPicPr>
          <p:cNvPr id="1269" name="Google Shape;1269;p54"/>
          <p:cNvPicPr preferRelativeResize="0"/>
          <p:nvPr/>
        </p:nvPicPr>
        <p:blipFill>
          <a:blip r:embed="rId5">
            <a:alphaModFix/>
          </a:blip>
          <a:stretch>
            <a:fillRect/>
          </a:stretch>
        </p:blipFill>
        <p:spPr>
          <a:xfrm>
            <a:off x="651819" y="848262"/>
            <a:ext cx="542559" cy="1123879"/>
          </a:xfrm>
          <a:prstGeom prst="rect">
            <a:avLst/>
          </a:prstGeom>
          <a:noFill/>
          <a:ln>
            <a:noFill/>
          </a:ln>
        </p:spPr>
      </p:pic>
      <p:pic>
        <p:nvPicPr>
          <p:cNvPr id="1270" name="Google Shape;1270;p54"/>
          <p:cNvPicPr preferRelativeResize="0"/>
          <p:nvPr/>
        </p:nvPicPr>
        <p:blipFill>
          <a:blip r:embed="rId6">
            <a:alphaModFix/>
          </a:blip>
          <a:stretch>
            <a:fillRect/>
          </a:stretch>
        </p:blipFill>
        <p:spPr>
          <a:xfrm>
            <a:off x="4067144" y="1974168"/>
            <a:ext cx="1521985" cy="1307082"/>
          </a:xfrm>
          <a:prstGeom prst="rect">
            <a:avLst/>
          </a:prstGeom>
          <a:noFill/>
          <a:ln>
            <a:noFill/>
          </a:ln>
        </p:spPr>
      </p:pic>
      <p:pic>
        <p:nvPicPr>
          <p:cNvPr id="1271" name="Google Shape;1271;p54"/>
          <p:cNvPicPr preferRelativeResize="0"/>
          <p:nvPr/>
        </p:nvPicPr>
        <p:blipFill>
          <a:blip r:embed="rId7">
            <a:alphaModFix/>
          </a:blip>
          <a:stretch>
            <a:fillRect/>
          </a:stretch>
        </p:blipFill>
        <p:spPr>
          <a:xfrm>
            <a:off x="8067577" y="2142499"/>
            <a:ext cx="901917" cy="1039324"/>
          </a:xfrm>
          <a:prstGeom prst="rect">
            <a:avLst/>
          </a:prstGeom>
          <a:noFill/>
          <a:ln>
            <a:noFill/>
          </a:ln>
        </p:spPr>
      </p:pic>
      <p:pic>
        <p:nvPicPr>
          <p:cNvPr id="1272" name="Google Shape;1272;p54"/>
          <p:cNvPicPr preferRelativeResize="0"/>
          <p:nvPr/>
        </p:nvPicPr>
        <p:blipFill>
          <a:blip r:embed="rId8">
            <a:alphaModFix/>
          </a:blip>
          <a:stretch>
            <a:fillRect/>
          </a:stretch>
        </p:blipFill>
        <p:spPr>
          <a:xfrm>
            <a:off x="263209" y="1974168"/>
            <a:ext cx="808444" cy="787249"/>
          </a:xfrm>
          <a:prstGeom prst="rect">
            <a:avLst/>
          </a:prstGeom>
          <a:noFill/>
          <a:ln>
            <a:noFill/>
          </a:ln>
        </p:spPr>
      </p:pic>
      <p:pic>
        <p:nvPicPr>
          <p:cNvPr id="1273" name="Google Shape;1273;p54"/>
          <p:cNvPicPr preferRelativeResize="0"/>
          <p:nvPr/>
        </p:nvPicPr>
        <p:blipFill>
          <a:blip r:embed="rId9">
            <a:alphaModFix/>
          </a:blip>
          <a:stretch>
            <a:fillRect/>
          </a:stretch>
        </p:blipFill>
        <p:spPr>
          <a:xfrm rot="4122093">
            <a:off x="490773" y="1038632"/>
            <a:ext cx="864652" cy="1005493"/>
          </a:xfrm>
          <a:prstGeom prst="rect">
            <a:avLst/>
          </a:prstGeom>
          <a:noFill/>
          <a:ln>
            <a:noFill/>
          </a:ln>
        </p:spPr>
      </p:pic>
      <p:pic>
        <p:nvPicPr>
          <p:cNvPr id="1274" name="Google Shape;1274;p54"/>
          <p:cNvPicPr preferRelativeResize="0"/>
          <p:nvPr/>
        </p:nvPicPr>
        <p:blipFill>
          <a:blip r:embed="rId10">
            <a:alphaModFix/>
          </a:blip>
          <a:stretch>
            <a:fillRect/>
          </a:stretch>
        </p:blipFill>
        <p:spPr>
          <a:xfrm>
            <a:off x="192493" y="402678"/>
            <a:ext cx="808444" cy="1578857"/>
          </a:xfrm>
          <a:prstGeom prst="rect">
            <a:avLst/>
          </a:prstGeom>
          <a:noFill/>
          <a:ln>
            <a:noFill/>
          </a:ln>
        </p:spPr>
      </p:pic>
      <p:pic>
        <p:nvPicPr>
          <p:cNvPr id="1275" name="Google Shape;1275;p54"/>
          <p:cNvPicPr preferRelativeResize="0"/>
          <p:nvPr/>
        </p:nvPicPr>
        <p:blipFill>
          <a:blip r:embed="rId11">
            <a:alphaModFix/>
          </a:blip>
          <a:stretch>
            <a:fillRect/>
          </a:stretch>
        </p:blipFill>
        <p:spPr>
          <a:xfrm>
            <a:off x="8078834" y="3025148"/>
            <a:ext cx="703781" cy="1578852"/>
          </a:xfrm>
          <a:prstGeom prst="rect">
            <a:avLst/>
          </a:prstGeom>
          <a:noFill/>
          <a:ln>
            <a:noFill/>
          </a:ln>
        </p:spPr>
      </p:pic>
    </p:spTree>
    <p:extLst>
      <p:ext uri="{BB962C8B-B14F-4D97-AF65-F5344CB8AC3E}">
        <p14:creationId xmlns:p14="http://schemas.microsoft.com/office/powerpoint/2010/main" val="794218796"/>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65"/>
                                        </p:tgtEl>
                                        <p:attrNameLst>
                                          <p:attrName>style.visibility</p:attrName>
                                        </p:attrNameLst>
                                      </p:cBhvr>
                                      <p:to>
                                        <p:strVal val="visible"/>
                                      </p:to>
                                    </p:set>
                                    <p:animEffect transition="in" filter="fade">
                                      <p:cBhvr>
                                        <p:cTn id="7" dur="500"/>
                                        <p:tgtEl>
                                          <p:spTgt spid="12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5"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shadeToTitle="1">
        <a:gradFill flip="none" rotWithShape="1">
          <a:gsLst>
            <a:gs pos="31000">
              <a:schemeClr val="bg1"/>
            </a:gs>
            <a:gs pos="100000">
              <a:schemeClr val="bg1">
                <a:lumMod val="85000"/>
              </a:schemeClr>
            </a:gs>
            <a:gs pos="90000">
              <a:schemeClr val="bg1">
                <a:lumMod val="65000"/>
              </a:schemeClr>
            </a:gs>
            <a:gs pos="60000">
              <a:schemeClr val="bg1">
                <a:alpha val="0"/>
                <a:lumMod val="0"/>
                <a:lumOff val="100000"/>
              </a:schemeClr>
            </a:gs>
          </a:gsLst>
          <a:path path="shape">
            <a:fillToRect l="50000" t="50000" r="50000" b="50000"/>
          </a:path>
          <a:tileRect/>
        </a:gra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xmlns="" id="{C60B3CB0-FE88-A365-CB5E-E5C7E057BFCD}"/>
              </a:ext>
            </a:extLst>
          </p:cNvPr>
          <p:cNvSpPr txBox="1"/>
          <p:nvPr/>
        </p:nvSpPr>
        <p:spPr>
          <a:xfrm>
            <a:off x="45790" y="4301428"/>
            <a:ext cx="4267200" cy="246221"/>
          </a:xfrm>
          <a:prstGeom prst="rect">
            <a:avLst/>
          </a:prstGeom>
          <a:noFill/>
        </p:spPr>
        <p:txBody>
          <a:bodyPr wrap="square" rtlCol="0">
            <a:spAutoFit/>
          </a:bodyPr>
          <a:lstStyle/>
          <a:p>
            <a:r>
              <a:rPr lang="en-US" sz="1000" dirty="0" err="1"/>
              <a:t>Sumber</a:t>
            </a:r>
            <a:r>
              <a:rPr lang="en-US" sz="1000" dirty="0"/>
              <a:t>: </a:t>
            </a:r>
            <a:r>
              <a:rPr lang="en-US" sz="1000" i="1" dirty="0"/>
              <a:t>freepik.com</a:t>
            </a:r>
            <a:r>
              <a:rPr lang="en-US" sz="1000" dirty="0"/>
              <a:t>/</a:t>
            </a:r>
            <a:r>
              <a:rPr lang="en-US" sz="1000" dirty="0" err="1"/>
              <a:t>wayhomestudio</a:t>
            </a:r>
            <a:endParaRPr lang="en-ID" sz="1000" dirty="0"/>
          </a:p>
        </p:txBody>
      </p:sp>
      <p:pic>
        <p:nvPicPr>
          <p:cNvPr id="15" name="Picture 14">
            <a:extLst>
              <a:ext uri="{FF2B5EF4-FFF2-40B4-BE49-F238E27FC236}">
                <a16:creationId xmlns:a16="http://schemas.microsoft.com/office/drawing/2014/main" xmlns="" id="{EFE181A5-5BBD-6A58-13CA-0BC59715E44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9525"/>
            <a:ext cx="9143244" cy="5143500"/>
          </a:xfrm>
          <a:prstGeom prst="rect">
            <a:avLst/>
          </a:prstGeom>
        </p:spPr>
      </p:pic>
      <p:pic>
        <p:nvPicPr>
          <p:cNvPr id="4" name="Picture 3">
            <a:extLst>
              <a:ext uri="{FF2B5EF4-FFF2-40B4-BE49-F238E27FC236}">
                <a16:creationId xmlns:a16="http://schemas.microsoft.com/office/drawing/2014/main" xmlns="" id="{61A89ACD-284B-C14F-49ED-1C9966FEC7FB}"/>
              </a:ext>
            </a:extLst>
          </p:cNvPr>
          <p:cNvPicPr>
            <a:picLocks noChangeAspect="1"/>
          </p:cNvPicPr>
          <p:nvPr/>
        </p:nvPicPr>
        <p:blipFill>
          <a:blip r:embed="rId3" cstate="print">
            <a:extLst>
              <a:ext uri="{BEBA8EAE-BF5A-486C-A8C5-ECC9F3942E4B}">
                <a14:imgProps xmlns:a14="http://schemas.microsoft.com/office/drawing/2010/main">
                  <a14:imgLayer r:embed="rId4">
                    <a14:imgEffect>
                      <a14:backgroundRemoval t="6220" b="99960" l="9992" r="89900">
                        <a14:foregroundMark x1="42311" y1="10137" x2="49125" y2="6220"/>
                        <a14:foregroundMark x1="49125" y1="6220" x2="51468" y2="6381"/>
                        <a14:foregroundMark x1="56235" y1="8562" x2="50310" y2="8441"/>
                        <a14:foregroundMark x1="34096" y1="54887" x2="35039" y2="52383"/>
                        <a14:foregroundMark x1="35658" y1="50848" x2="32938" y2="52706"/>
                        <a14:foregroundMark x1="77134" y1="76252" x2="78912" y2="97294"/>
                        <a14:foregroundMark x1="76919" y1="91397" x2="78077" y2="97617"/>
                        <a14:foregroundMark x1="38783" y1="92326" x2="39698" y2="99960"/>
                        <a14:foregroundMark x1="43038" y1="60057" x2="46782" y2="88126"/>
                        <a14:foregroundMark x1="46782" y1="88126" x2="46782" y2="88126"/>
                        <a14:foregroundMark x1="45435" y1="77342" x2="48451" y2="96850"/>
                        <a14:foregroundMark x1="48451" y1="96850" x2="48451" y2="96850"/>
                        <a14:foregroundMark x1="61756" y1="31987" x2="62779" y2="40226"/>
                        <a14:foregroundMark x1="62483" y1="31341" x2="60598" y2="31987"/>
                        <a14:foregroundMark x1="63103" y1="30897" x2="63614" y2="30897"/>
                        <a14:foregroundMark x1="67358" y1="48667" x2="66738" y2="49111"/>
                        <a14:foregroundMark x1="63103" y1="30574" x2="62483" y2="30574"/>
                      </a14:backgroundRemoval>
                    </a14:imgEffect>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442533" y="1033963"/>
            <a:ext cx="4976270" cy="3317513"/>
          </a:xfrm>
          <a:prstGeom prst="rect">
            <a:avLst/>
          </a:prstGeom>
        </p:spPr>
      </p:pic>
      <p:sp>
        <p:nvSpPr>
          <p:cNvPr id="28" name="TextBox 27">
            <a:extLst>
              <a:ext uri="{FF2B5EF4-FFF2-40B4-BE49-F238E27FC236}">
                <a16:creationId xmlns:a16="http://schemas.microsoft.com/office/drawing/2014/main" xmlns="" id="{EC19F28D-177C-10EF-FCA5-DFB5DD07BB34}"/>
              </a:ext>
            </a:extLst>
          </p:cNvPr>
          <p:cNvSpPr txBox="1"/>
          <p:nvPr/>
        </p:nvSpPr>
        <p:spPr>
          <a:xfrm>
            <a:off x="3718144" y="2020136"/>
            <a:ext cx="5073511" cy="1938992"/>
          </a:xfrm>
          <a:prstGeom prst="rect">
            <a:avLst/>
          </a:prstGeom>
          <a:noFill/>
          <a:ln w="76200">
            <a:noFill/>
          </a:ln>
        </p:spPr>
        <p:txBody>
          <a:bodyPr wrap="square" rtlCol="0">
            <a:spAutoFit/>
          </a:bodyPr>
          <a:lstStyle/>
          <a:p>
            <a:pPr algn="ctr"/>
            <a:r>
              <a:rPr lang="en-US" sz="3000" b="1" dirty="0">
                <a:solidFill>
                  <a:srgbClr val="FB3803"/>
                </a:solidFill>
                <a:latin typeface="Candara" panose="020E0502030303020204" pitchFamily="34" charset="0"/>
              </a:rPr>
              <a:t>M</a:t>
            </a:r>
            <a:r>
              <a:rPr lang="en-ID" sz="3000" b="1" dirty="0" err="1">
                <a:solidFill>
                  <a:srgbClr val="FB3803"/>
                </a:solidFill>
                <a:latin typeface="Candara" panose="020E0502030303020204" pitchFamily="34" charset="0"/>
              </a:rPr>
              <a:t>enghindari</a:t>
            </a:r>
            <a:r>
              <a:rPr lang="en-ID" sz="3000" b="1" dirty="0">
                <a:solidFill>
                  <a:srgbClr val="FB3803"/>
                </a:solidFill>
                <a:latin typeface="Candara" panose="020E0502030303020204" pitchFamily="34" charset="0"/>
              </a:rPr>
              <a:t> Marah (</a:t>
            </a:r>
            <a:r>
              <a:rPr lang="en-ID" sz="3000" b="1" dirty="0" err="1">
                <a:solidFill>
                  <a:srgbClr val="FB3803"/>
                </a:solidFill>
                <a:latin typeface="Candara" panose="020E0502030303020204" pitchFamily="34" charset="0"/>
              </a:rPr>
              <a:t>Gadab</a:t>
            </a:r>
            <a:r>
              <a:rPr lang="en-ID" sz="3000" b="1" dirty="0">
                <a:solidFill>
                  <a:srgbClr val="FB3803"/>
                </a:solidFill>
                <a:latin typeface="Candara" panose="020E0502030303020204" pitchFamily="34" charset="0"/>
              </a:rPr>
              <a:t>), </a:t>
            </a:r>
            <a:r>
              <a:rPr lang="en-ID" sz="3000" b="1" dirty="0" err="1">
                <a:solidFill>
                  <a:srgbClr val="FB3803"/>
                </a:solidFill>
                <a:latin typeface="Candara" panose="020E0502030303020204" pitchFamily="34" charset="0"/>
              </a:rPr>
              <a:t>Membiasakan</a:t>
            </a:r>
            <a:r>
              <a:rPr lang="en-ID" sz="3000" b="1" dirty="0">
                <a:solidFill>
                  <a:srgbClr val="FB3803"/>
                </a:solidFill>
                <a:latin typeface="Candara" panose="020E0502030303020204" pitchFamily="34" charset="0"/>
              </a:rPr>
              <a:t> </a:t>
            </a:r>
            <a:r>
              <a:rPr lang="en-ID" sz="3000" b="1" dirty="0" err="1">
                <a:solidFill>
                  <a:srgbClr val="FB3803"/>
                </a:solidFill>
                <a:latin typeface="Candara" panose="020E0502030303020204" pitchFamily="34" charset="0"/>
              </a:rPr>
              <a:t>Kontrol</a:t>
            </a:r>
            <a:r>
              <a:rPr lang="en-ID" sz="3000" b="1" dirty="0">
                <a:solidFill>
                  <a:srgbClr val="FB3803"/>
                </a:solidFill>
                <a:latin typeface="Candara" panose="020E0502030303020204" pitchFamily="34" charset="0"/>
              </a:rPr>
              <a:t> </a:t>
            </a:r>
            <a:r>
              <a:rPr lang="en-ID" sz="3000" b="1" dirty="0" err="1">
                <a:solidFill>
                  <a:srgbClr val="FB3803"/>
                </a:solidFill>
                <a:latin typeface="Candara" panose="020E0502030303020204" pitchFamily="34" charset="0"/>
              </a:rPr>
              <a:t>Diri</a:t>
            </a:r>
            <a:r>
              <a:rPr lang="en-ID" sz="3000" b="1" dirty="0">
                <a:solidFill>
                  <a:srgbClr val="FB3803"/>
                </a:solidFill>
                <a:latin typeface="Candara" panose="020E0502030303020204" pitchFamily="34" charset="0"/>
              </a:rPr>
              <a:t>, dan </a:t>
            </a:r>
            <a:r>
              <a:rPr lang="en-ID" sz="3000" b="1" dirty="0" err="1">
                <a:solidFill>
                  <a:srgbClr val="FB3803"/>
                </a:solidFill>
                <a:latin typeface="Candara" panose="020E0502030303020204" pitchFamily="34" charset="0"/>
              </a:rPr>
              <a:t>Berani</a:t>
            </a:r>
            <a:r>
              <a:rPr lang="en-ID" sz="3000" b="1" dirty="0">
                <a:solidFill>
                  <a:srgbClr val="FB3803"/>
                </a:solidFill>
                <a:latin typeface="Candara" panose="020E0502030303020204" pitchFamily="34" charset="0"/>
              </a:rPr>
              <a:t> </a:t>
            </a:r>
            <a:r>
              <a:rPr lang="en-ID" sz="3000" b="1" dirty="0" err="1">
                <a:solidFill>
                  <a:srgbClr val="FB3803"/>
                </a:solidFill>
                <a:latin typeface="Candara" panose="020E0502030303020204" pitchFamily="34" charset="0"/>
              </a:rPr>
              <a:t>Membela</a:t>
            </a:r>
            <a:r>
              <a:rPr lang="en-ID" sz="3000" b="1" dirty="0">
                <a:solidFill>
                  <a:srgbClr val="FB3803"/>
                </a:solidFill>
                <a:latin typeface="Candara" panose="020E0502030303020204" pitchFamily="34" charset="0"/>
              </a:rPr>
              <a:t> </a:t>
            </a:r>
            <a:r>
              <a:rPr lang="en-ID" sz="3000" b="1" dirty="0" err="1">
                <a:solidFill>
                  <a:srgbClr val="FB3803"/>
                </a:solidFill>
                <a:latin typeface="Candara" panose="020E0502030303020204" pitchFamily="34" charset="0"/>
              </a:rPr>
              <a:t>Kebenaran</a:t>
            </a:r>
            <a:r>
              <a:rPr lang="en-ID" sz="3000" b="1" dirty="0">
                <a:solidFill>
                  <a:srgbClr val="FB3803"/>
                </a:solidFill>
                <a:latin typeface="Candara" panose="020E0502030303020204" pitchFamily="34" charset="0"/>
              </a:rPr>
              <a:t> </a:t>
            </a:r>
          </a:p>
        </p:txBody>
      </p:sp>
      <p:grpSp>
        <p:nvGrpSpPr>
          <p:cNvPr id="3" name="Group 2">
            <a:extLst>
              <a:ext uri="{FF2B5EF4-FFF2-40B4-BE49-F238E27FC236}">
                <a16:creationId xmlns:a16="http://schemas.microsoft.com/office/drawing/2014/main" xmlns="" id="{EC7AF3A3-9D73-AAE0-D1F5-F9B96BC86884}"/>
              </a:ext>
            </a:extLst>
          </p:cNvPr>
          <p:cNvGrpSpPr/>
          <p:nvPr/>
        </p:nvGrpSpPr>
        <p:grpSpPr>
          <a:xfrm>
            <a:off x="3810000" y="787173"/>
            <a:ext cx="4881012" cy="3171956"/>
            <a:chOff x="2366488" y="1083291"/>
            <a:chExt cx="7691912" cy="4229274"/>
          </a:xfrm>
        </p:grpSpPr>
        <p:grpSp>
          <p:nvGrpSpPr>
            <p:cNvPr id="29" name="Group 28">
              <a:extLst>
                <a:ext uri="{FF2B5EF4-FFF2-40B4-BE49-F238E27FC236}">
                  <a16:creationId xmlns:a16="http://schemas.microsoft.com/office/drawing/2014/main" xmlns="" id="{1853FA7F-0BE6-ACB7-0C0E-7BA1B9985C15}"/>
                </a:ext>
              </a:extLst>
            </p:cNvPr>
            <p:cNvGrpSpPr/>
            <p:nvPr/>
          </p:nvGrpSpPr>
          <p:grpSpPr>
            <a:xfrm>
              <a:off x="4455886" y="1256757"/>
              <a:ext cx="3349170" cy="1354217"/>
              <a:chOff x="3272968" y="807787"/>
              <a:chExt cx="3349170" cy="1354217"/>
            </a:xfrm>
          </p:grpSpPr>
          <p:cxnSp>
            <p:nvCxnSpPr>
              <p:cNvPr id="30" name="Straight Connector 29">
                <a:extLst>
                  <a:ext uri="{FF2B5EF4-FFF2-40B4-BE49-F238E27FC236}">
                    <a16:creationId xmlns:a16="http://schemas.microsoft.com/office/drawing/2014/main" xmlns="" id="{2E261905-FBE8-6C2C-DE1E-50645A0A1161}"/>
                  </a:ext>
                </a:extLst>
              </p:cNvPr>
              <p:cNvCxnSpPr/>
              <p:nvPr/>
            </p:nvCxnSpPr>
            <p:spPr>
              <a:xfrm>
                <a:off x="3272968" y="2061025"/>
                <a:ext cx="3280229" cy="0"/>
              </a:xfrm>
              <a:prstGeom prst="line">
                <a:avLst/>
              </a:prstGeom>
              <a:ln w="76200">
                <a:solidFill>
                  <a:srgbClr val="FB3803"/>
                </a:solidFill>
              </a:ln>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xmlns="" id="{536FE510-1B53-5F81-D889-512773812632}"/>
                  </a:ext>
                </a:extLst>
              </p:cNvPr>
              <p:cNvSpPr txBox="1"/>
              <p:nvPr/>
            </p:nvSpPr>
            <p:spPr>
              <a:xfrm>
                <a:off x="3450765" y="807787"/>
                <a:ext cx="3171373" cy="1354217"/>
              </a:xfrm>
              <a:prstGeom prst="rect">
                <a:avLst/>
              </a:prstGeom>
              <a:noFill/>
              <a:ln w="76200">
                <a:noFill/>
              </a:ln>
            </p:spPr>
            <p:txBody>
              <a:bodyPr wrap="square" rtlCol="0">
                <a:spAutoFit/>
              </a:bodyPr>
              <a:lstStyle/>
              <a:p>
                <a:pPr algn="ctr"/>
                <a:r>
                  <a:rPr lang="en-ID" sz="6000" b="1" dirty="0">
                    <a:solidFill>
                      <a:srgbClr val="FB3803"/>
                    </a:solidFill>
                    <a:latin typeface="Candara" panose="020E0502030303020204" pitchFamily="34" charset="0"/>
                  </a:rPr>
                  <a:t>Bab 8</a:t>
                </a:r>
              </a:p>
            </p:txBody>
          </p:sp>
        </p:grpSp>
        <p:grpSp>
          <p:nvGrpSpPr>
            <p:cNvPr id="35" name="Group 34">
              <a:extLst>
                <a:ext uri="{FF2B5EF4-FFF2-40B4-BE49-F238E27FC236}">
                  <a16:creationId xmlns:a16="http://schemas.microsoft.com/office/drawing/2014/main" xmlns="" id="{DFF0EAC3-3F43-0D8B-C8B9-D7DB54A979FB}"/>
                </a:ext>
              </a:extLst>
            </p:cNvPr>
            <p:cNvGrpSpPr/>
            <p:nvPr/>
          </p:nvGrpSpPr>
          <p:grpSpPr>
            <a:xfrm>
              <a:off x="2366488" y="1083291"/>
              <a:ext cx="7691912" cy="4229274"/>
              <a:chOff x="2366488" y="1083291"/>
              <a:chExt cx="7691912" cy="4229274"/>
            </a:xfrm>
          </p:grpSpPr>
          <p:sp>
            <p:nvSpPr>
              <p:cNvPr id="32" name="Flowchart: Process 31">
                <a:extLst>
                  <a:ext uri="{FF2B5EF4-FFF2-40B4-BE49-F238E27FC236}">
                    <a16:creationId xmlns:a16="http://schemas.microsoft.com/office/drawing/2014/main" xmlns="" id="{D10A03EE-7CB6-65A7-B544-7903752C0658}"/>
                  </a:ext>
                </a:extLst>
              </p:cNvPr>
              <p:cNvSpPr/>
              <p:nvPr/>
            </p:nvSpPr>
            <p:spPr>
              <a:xfrm>
                <a:off x="2380343" y="1088908"/>
                <a:ext cx="7678057" cy="4223657"/>
              </a:xfrm>
              <a:prstGeom prst="flowChartProcess">
                <a:avLst/>
              </a:prstGeom>
              <a:noFill/>
              <a:ln w="38100">
                <a:solidFill>
                  <a:srgbClr val="FB380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ID" sz="1350"/>
              </a:p>
            </p:txBody>
          </p:sp>
          <p:sp>
            <p:nvSpPr>
              <p:cNvPr id="33" name="Half Frame 32">
                <a:extLst>
                  <a:ext uri="{FF2B5EF4-FFF2-40B4-BE49-F238E27FC236}">
                    <a16:creationId xmlns:a16="http://schemas.microsoft.com/office/drawing/2014/main" xmlns="" id="{FE05C89A-931B-3750-846B-5AC3F0C8A194}"/>
                  </a:ext>
                </a:extLst>
              </p:cNvPr>
              <p:cNvSpPr/>
              <p:nvPr/>
            </p:nvSpPr>
            <p:spPr>
              <a:xfrm>
                <a:off x="2366488" y="1083291"/>
                <a:ext cx="522515" cy="580572"/>
              </a:xfrm>
              <a:prstGeom prst="halfFrame">
                <a:avLst/>
              </a:prstGeom>
              <a:solidFill>
                <a:srgbClr val="FB38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ID" sz="1350" dirty="0">
                  <a:solidFill>
                    <a:schemeClr val="tx1"/>
                  </a:solidFill>
                </a:endParaRPr>
              </a:p>
            </p:txBody>
          </p:sp>
          <p:sp>
            <p:nvSpPr>
              <p:cNvPr id="34" name="Half Frame 33">
                <a:extLst>
                  <a:ext uri="{FF2B5EF4-FFF2-40B4-BE49-F238E27FC236}">
                    <a16:creationId xmlns:a16="http://schemas.microsoft.com/office/drawing/2014/main" xmlns="" id="{4C9DBE81-25EC-A10B-B980-FE0AB5604F3D}"/>
                  </a:ext>
                </a:extLst>
              </p:cNvPr>
              <p:cNvSpPr/>
              <p:nvPr/>
            </p:nvSpPr>
            <p:spPr>
              <a:xfrm rot="10800000">
                <a:off x="9535885" y="4731992"/>
                <a:ext cx="522515" cy="580572"/>
              </a:xfrm>
              <a:prstGeom prst="halfFrame">
                <a:avLst/>
              </a:prstGeom>
              <a:solidFill>
                <a:srgbClr val="FB38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ID" sz="1350" dirty="0">
                  <a:solidFill>
                    <a:schemeClr val="tx1"/>
                  </a:solidFill>
                </a:endParaRPr>
              </a:p>
            </p:txBody>
          </p:sp>
        </p:grpSp>
      </p:grpSp>
      <p:pic>
        <p:nvPicPr>
          <p:cNvPr id="14" name="Picture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4643669"/>
            <a:ext cx="9143244" cy="499831"/>
          </a:xfrm>
          <a:prstGeom prst="rect">
            <a:avLst/>
          </a:prstGeom>
        </p:spPr>
      </p:pic>
    </p:spTree>
    <p:extLst>
      <p:ext uri="{BB962C8B-B14F-4D97-AF65-F5344CB8AC3E}">
        <p14:creationId xmlns:p14="http://schemas.microsoft.com/office/powerpoint/2010/main" val="3296985341"/>
      </p:ext>
    </p:extLst>
  </p:cSld>
  <p:clrMapOvr>
    <a:masterClrMapping/>
  </p:clrMapOvr>
  <p:transition spd="slow">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02"/>
        <p:cNvGrpSpPr/>
        <p:nvPr/>
      </p:nvGrpSpPr>
      <p:grpSpPr>
        <a:xfrm>
          <a:off x="0" y="0"/>
          <a:ext cx="0" cy="0"/>
          <a:chOff x="0" y="0"/>
          <a:chExt cx="0" cy="0"/>
        </a:xfrm>
      </p:grpSpPr>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9525"/>
            <a:ext cx="9143244" cy="5143500"/>
          </a:xfrm>
          <a:prstGeom prst="rect">
            <a:avLst/>
          </a:prstGeom>
        </p:spPr>
      </p:pic>
      <p:sp>
        <p:nvSpPr>
          <p:cNvPr id="604" name="Google Shape;604;p31"/>
          <p:cNvSpPr txBox="1">
            <a:spLocks noGrp="1"/>
          </p:cNvSpPr>
          <p:nvPr>
            <p:ph type="title" idx="4294967295"/>
          </p:nvPr>
        </p:nvSpPr>
        <p:spPr>
          <a:xfrm>
            <a:off x="533400" y="133350"/>
            <a:ext cx="3757612" cy="707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3200" b="1" spc="300" dirty="0">
                <a:latin typeface="+mn-lt"/>
              </a:rPr>
              <a:t>Tujuan Pembelajaran </a:t>
            </a:r>
            <a:endParaRPr sz="3200" b="1" spc="300" dirty="0">
              <a:latin typeface="+mn-lt"/>
            </a:endParaRPr>
          </a:p>
        </p:txBody>
      </p:sp>
      <p:sp>
        <p:nvSpPr>
          <p:cNvPr id="6" name="TextBox 5">
            <a:extLst>
              <a:ext uri="{FF2B5EF4-FFF2-40B4-BE49-F238E27FC236}">
                <a16:creationId xmlns:a16="http://schemas.microsoft.com/office/drawing/2014/main" xmlns="" id="{7B519911-3474-2783-25C8-44A96585B9CA}"/>
              </a:ext>
            </a:extLst>
          </p:cNvPr>
          <p:cNvSpPr txBox="1"/>
          <p:nvPr/>
        </p:nvSpPr>
        <p:spPr>
          <a:xfrm>
            <a:off x="533400" y="1341765"/>
            <a:ext cx="4038600" cy="830997"/>
          </a:xfrm>
          <a:prstGeom prst="rect">
            <a:avLst/>
          </a:prstGeom>
          <a:noFill/>
        </p:spPr>
        <p:txBody>
          <a:bodyPr wrap="square" rtlCol="0">
            <a:spAutoFit/>
          </a:bodyPr>
          <a:lstStyle/>
          <a:p>
            <a:r>
              <a:rPr lang="en-US" sz="1600" dirty="0" err="1"/>
              <a:t>Peserta</a:t>
            </a:r>
            <a:r>
              <a:rPr lang="en-US" sz="1600" dirty="0"/>
              <a:t> </a:t>
            </a:r>
            <a:r>
              <a:rPr lang="en-US" sz="1600" dirty="0" err="1"/>
              <a:t>didik</a:t>
            </a:r>
            <a:r>
              <a:rPr lang="en-US" sz="1600" dirty="0"/>
              <a:t> </a:t>
            </a:r>
            <a:r>
              <a:rPr lang="en-US" sz="1600" dirty="0" err="1"/>
              <a:t>diharapkan</a:t>
            </a:r>
            <a:r>
              <a:rPr lang="en-US" sz="1600" dirty="0"/>
              <a:t> </a:t>
            </a:r>
            <a:r>
              <a:rPr lang="en-US" sz="1600" dirty="0" err="1"/>
              <a:t>dapat</a:t>
            </a:r>
            <a:r>
              <a:rPr lang="en-US" sz="1600" dirty="0"/>
              <a:t> </a:t>
            </a:r>
            <a:r>
              <a:rPr lang="en-US" sz="1600" dirty="0" err="1"/>
              <a:t>menjelaskan</a:t>
            </a:r>
            <a:r>
              <a:rPr lang="en-US" sz="1600" dirty="0"/>
              <a:t> </a:t>
            </a:r>
            <a:r>
              <a:rPr lang="en-US" sz="1600" dirty="0" err="1"/>
              <a:t>sikap</a:t>
            </a:r>
            <a:r>
              <a:rPr lang="en-US" sz="1600" dirty="0"/>
              <a:t> </a:t>
            </a:r>
            <a:r>
              <a:rPr lang="en-US" sz="1600" dirty="0" err="1"/>
              <a:t>marah</a:t>
            </a:r>
            <a:r>
              <a:rPr lang="en-US" sz="1600" dirty="0"/>
              <a:t> </a:t>
            </a:r>
            <a:r>
              <a:rPr lang="en-US" sz="1600" i="1" dirty="0"/>
              <a:t>(</a:t>
            </a:r>
            <a:r>
              <a:rPr lang="en-US" sz="1600" i="1" dirty="0" err="1"/>
              <a:t>gadab</a:t>
            </a:r>
            <a:r>
              <a:rPr lang="en-US" sz="1600" i="1" dirty="0"/>
              <a:t>), </a:t>
            </a:r>
            <a:r>
              <a:rPr lang="en-US" sz="1600" dirty="0" err="1"/>
              <a:t>membiasakan</a:t>
            </a:r>
            <a:r>
              <a:rPr lang="en-US" sz="1600" dirty="0"/>
              <a:t> </a:t>
            </a:r>
            <a:r>
              <a:rPr lang="en-US" sz="1600" dirty="0" err="1"/>
              <a:t>sikap</a:t>
            </a:r>
            <a:r>
              <a:rPr lang="en-US" sz="1600" dirty="0"/>
              <a:t> </a:t>
            </a:r>
            <a:r>
              <a:rPr lang="en-US" sz="1600" dirty="0" err="1"/>
              <a:t>kontrol</a:t>
            </a:r>
            <a:r>
              <a:rPr lang="en-US" sz="1600" dirty="0"/>
              <a:t> </a:t>
            </a:r>
            <a:r>
              <a:rPr lang="en-US" sz="1600" dirty="0" err="1"/>
              <a:t>diri</a:t>
            </a:r>
            <a:r>
              <a:rPr lang="en-US" sz="1600" dirty="0"/>
              <a:t>, dan </a:t>
            </a:r>
            <a:r>
              <a:rPr lang="en-US" sz="1600" dirty="0" err="1"/>
              <a:t>berani</a:t>
            </a:r>
            <a:r>
              <a:rPr lang="en-US" sz="1600" dirty="0"/>
              <a:t> </a:t>
            </a:r>
            <a:r>
              <a:rPr lang="en-US" sz="1600" dirty="0" err="1"/>
              <a:t>membela</a:t>
            </a:r>
            <a:r>
              <a:rPr lang="en-US" sz="1600" dirty="0"/>
              <a:t> </a:t>
            </a:r>
            <a:r>
              <a:rPr lang="en-US" sz="1600" dirty="0" err="1"/>
              <a:t>kebenaran</a:t>
            </a:r>
            <a:r>
              <a:rPr lang="en-US" sz="1600" dirty="0"/>
              <a:t> </a:t>
            </a:r>
            <a:endParaRPr lang="en-ID" sz="1600" dirty="0"/>
          </a:p>
        </p:txBody>
      </p:sp>
      <p:sp>
        <p:nvSpPr>
          <p:cNvPr id="11" name="TextBox 10">
            <a:extLst>
              <a:ext uri="{FF2B5EF4-FFF2-40B4-BE49-F238E27FC236}">
                <a16:creationId xmlns:a16="http://schemas.microsoft.com/office/drawing/2014/main" xmlns="" id="{DDE0AE7C-1E6E-52DA-10FD-656F4881588B}"/>
              </a:ext>
            </a:extLst>
          </p:cNvPr>
          <p:cNvSpPr txBox="1"/>
          <p:nvPr/>
        </p:nvSpPr>
        <p:spPr>
          <a:xfrm>
            <a:off x="524751" y="2203601"/>
            <a:ext cx="4192246" cy="1077218"/>
          </a:xfrm>
          <a:prstGeom prst="rect">
            <a:avLst/>
          </a:prstGeom>
          <a:noFill/>
        </p:spPr>
        <p:txBody>
          <a:bodyPr wrap="square" rtlCol="0">
            <a:spAutoFit/>
          </a:bodyPr>
          <a:lstStyle/>
          <a:p>
            <a:r>
              <a:rPr lang="en-US" sz="1600" dirty="0" err="1">
                <a:latin typeface="+mj-lt"/>
              </a:rPr>
              <a:t>Peserta</a:t>
            </a:r>
            <a:r>
              <a:rPr lang="en-US" sz="1600" dirty="0">
                <a:latin typeface="+mj-lt"/>
              </a:rPr>
              <a:t> </a:t>
            </a:r>
            <a:r>
              <a:rPr lang="en-US" sz="1600" dirty="0" err="1">
                <a:latin typeface="+mj-lt"/>
              </a:rPr>
              <a:t>didik</a:t>
            </a:r>
            <a:r>
              <a:rPr lang="en-US" sz="1600" dirty="0">
                <a:latin typeface="+mj-lt"/>
              </a:rPr>
              <a:t> </a:t>
            </a:r>
            <a:r>
              <a:rPr lang="en-US" sz="1600" dirty="0" err="1">
                <a:latin typeface="+mj-lt"/>
              </a:rPr>
              <a:t>mampu</a:t>
            </a:r>
            <a:r>
              <a:rPr lang="en-US" sz="1600" dirty="0">
                <a:latin typeface="+mj-lt"/>
              </a:rPr>
              <a:t> </a:t>
            </a:r>
            <a:r>
              <a:rPr lang="en-US" sz="1600" dirty="0" err="1">
                <a:latin typeface="+mj-lt"/>
              </a:rPr>
              <a:t>menganalisis</a:t>
            </a:r>
            <a:r>
              <a:rPr lang="en-US" sz="1600" dirty="0">
                <a:latin typeface="+mj-lt"/>
              </a:rPr>
              <a:t> </a:t>
            </a:r>
            <a:r>
              <a:rPr lang="en-US" sz="1600" dirty="0" err="1">
                <a:latin typeface="+mj-lt"/>
              </a:rPr>
              <a:t>manfaat</a:t>
            </a:r>
            <a:r>
              <a:rPr lang="en-US" sz="1600" dirty="0">
                <a:latin typeface="+mj-lt"/>
              </a:rPr>
              <a:t> </a:t>
            </a:r>
            <a:r>
              <a:rPr lang="en-US" sz="1600" dirty="0" err="1">
                <a:latin typeface="+mj-lt"/>
              </a:rPr>
              <a:t>menghindari</a:t>
            </a:r>
            <a:r>
              <a:rPr lang="en-US" sz="1600" dirty="0">
                <a:latin typeface="+mj-lt"/>
              </a:rPr>
              <a:t> </a:t>
            </a:r>
            <a:r>
              <a:rPr lang="en-US" sz="1600" dirty="0" err="1">
                <a:latin typeface="+mj-lt"/>
              </a:rPr>
              <a:t>sikap</a:t>
            </a:r>
            <a:r>
              <a:rPr lang="en-US" sz="1600" dirty="0">
                <a:latin typeface="+mj-lt"/>
              </a:rPr>
              <a:t> </a:t>
            </a:r>
            <a:r>
              <a:rPr lang="en-US" sz="1600" dirty="0" err="1">
                <a:latin typeface="+mj-lt"/>
              </a:rPr>
              <a:t>marah</a:t>
            </a:r>
            <a:r>
              <a:rPr lang="en-US" sz="1600" i="1" dirty="0"/>
              <a:t> (</a:t>
            </a:r>
            <a:r>
              <a:rPr lang="en-US" sz="1600" i="1" dirty="0" err="1"/>
              <a:t>gadab</a:t>
            </a:r>
            <a:r>
              <a:rPr lang="en-US" sz="1600" i="1" dirty="0"/>
              <a:t>), </a:t>
            </a:r>
            <a:r>
              <a:rPr lang="en-US" sz="1600" dirty="0" err="1"/>
              <a:t>membiasakan</a:t>
            </a:r>
            <a:r>
              <a:rPr lang="en-US" sz="1600" dirty="0"/>
              <a:t> </a:t>
            </a:r>
            <a:r>
              <a:rPr lang="en-US" sz="1600" dirty="0" err="1"/>
              <a:t>sikap</a:t>
            </a:r>
            <a:r>
              <a:rPr lang="en-US" sz="1600" dirty="0"/>
              <a:t> </a:t>
            </a:r>
            <a:r>
              <a:rPr lang="en-US" sz="1600" dirty="0" err="1"/>
              <a:t>kontrol</a:t>
            </a:r>
            <a:r>
              <a:rPr lang="en-US" sz="1600" dirty="0"/>
              <a:t> </a:t>
            </a:r>
            <a:r>
              <a:rPr lang="en-US" sz="1600" dirty="0" err="1"/>
              <a:t>diri</a:t>
            </a:r>
            <a:r>
              <a:rPr lang="en-US" sz="1600" dirty="0"/>
              <a:t>, dan </a:t>
            </a:r>
            <a:r>
              <a:rPr lang="en-US" sz="1600" dirty="0" err="1"/>
              <a:t>berani</a:t>
            </a:r>
            <a:r>
              <a:rPr lang="en-US" sz="1600" dirty="0"/>
              <a:t> </a:t>
            </a:r>
            <a:r>
              <a:rPr lang="en-US" sz="1600" dirty="0" err="1"/>
              <a:t>membela</a:t>
            </a:r>
            <a:r>
              <a:rPr lang="en-US" sz="1600" dirty="0"/>
              <a:t> </a:t>
            </a:r>
            <a:r>
              <a:rPr lang="en-US" sz="1600" dirty="0" err="1"/>
              <a:t>kebenaran</a:t>
            </a:r>
            <a:r>
              <a:rPr lang="en-US" sz="1600" dirty="0">
                <a:latin typeface="+mj-lt"/>
              </a:rPr>
              <a:t> </a:t>
            </a:r>
            <a:endParaRPr lang="en-ID" sz="1600" dirty="0">
              <a:latin typeface="+mj-lt"/>
            </a:endParaRPr>
          </a:p>
        </p:txBody>
      </p:sp>
      <p:sp>
        <p:nvSpPr>
          <p:cNvPr id="12" name="TextBox 11">
            <a:extLst>
              <a:ext uri="{FF2B5EF4-FFF2-40B4-BE49-F238E27FC236}">
                <a16:creationId xmlns:a16="http://schemas.microsoft.com/office/drawing/2014/main" xmlns="" id="{54135E81-EF1B-2885-6FD5-42A09B6F0A58}"/>
              </a:ext>
            </a:extLst>
          </p:cNvPr>
          <p:cNvSpPr txBox="1"/>
          <p:nvPr/>
        </p:nvSpPr>
        <p:spPr>
          <a:xfrm>
            <a:off x="4758798" y="2571750"/>
            <a:ext cx="3886200" cy="1077218"/>
          </a:xfrm>
          <a:prstGeom prst="rect">
            <a:avLst/>
          </a:prstGeom>
          <a:noFill/>
        </p:spPr>
        <p:txBody>
          <a:bodyPr wrap="square" rtlCol="0">
            <a:spAutoFit/>
          </a:bodyPr>
          <a:lstStyle/>
          <a:p>
            <a:r>
              <a:rPr lang="en-US" sz="1600" dirty="0" err="1">
                <a:latin typeface="+mj-lt"/>
              </a:rPr>
              <a:t>Peserta</a:t>
            </a:r>
            <a:r>
              <a:rPr lang="en-US" sz="1600" dirty="0">
                <a:latin typeface="+mj-lt"/>
              </a:rPr>
              <a:t> </a:t>
            </a:r>
            <a:r>
              <a:rPr lang="en-US" sz="1600" dirty="0" err="1">
                <a:latin typeface="+mj-lt"/>
              </a:rPr>
              <a:t>didik</a:t>
            </a:r>
            <a:r>
              <a:rPr lang="en-US" sz="1600" dirty="0">
                <a:latin typeface="+mj-lt"/>
              </a:rPr>
              <a:t> </a:t>
            </a:r>
            <a:r>
              <a:rPr lang="en-US" sz="1600" dirty="0" err="1">
                <a:latin typeface="+mj-lt"/>
              </a:rPr>
              <a:t>dapat</a:t>
            </a:r>
            <a:r>
              <a:rPr lang="en-US" sz="1600" dirty="0">
                <a:latin typeface="+mj-lt"/>
              </a:rPr>
              <a:t> </a:t>
            </a:r>
            <a:r>
              <a:rPr lang="en-US" sz="1600" dirty="0" err="1">
                <a:latin typeface="+mj-lt"/>
              </a:rPr>
              <a:t>menghindari</a:t>
            </a:r>
            <a:r>
              <a:rPr lang="en-US" sz="1600" dirty="0">
                <a:latin typeface="+mj-lt"/>
              </a:rPr>
              <a:t> </a:t>
            </a:r>
            <a:r>
              <a:rPr lang="en-US" sz="1600" dirty="0" err="1"/>
              <a:t>sikap</a:t>
            </a:r>
            <a:r>
              <a:rPr lang="en-US" sz="1600" dirty="0"/>
              <a:t> </a:t>
            </a:r>
            <a:r>
              <a:rPr lang="en-US" sz="1600" dirty="0" err="1"/>
              <a:t>marah</a:t>
            </a:r>
            <a:r>
              <a:rPr lang="en-US" sz="1600" dirty="0"/>
              <a:t> </a:t>
            </a:r>
            <a:r>
              <a:rPr lang="en-US" sz="1600" i="1" dirty="0"/>
              <a:t>(</a:t>
            </a:r>
            <a:r>
              <a:rPr lang="en-US" sz="1600" i="1" dirty="0" err="1"/>
              <a:t>gadab</a:t>
            </a:r>
            <a:r>
              <a:rPr lang="en-US" sz="1600" i="1" dirty="0"/>
              <a:t>), </a:t>
            </a:r>
            <a:r>
              <a:rPr lang="en-US" sz="1600" dirty="0" err="1"/>
              <a:t>membiasakan</a:t>
            </a:r>
            <a:r>
              <a:rPr lang="en-US" sz="1600" dirty="0"/>
              <a:t> </a:t>
            </a:r>
            <a:r>
              <a:rPr lang="en-US" sz="1600" dirty="0" err="1"/>
              <a:t>sikap</a:t>
            </a:r>
            <a:r>
              <a:rPr lang="en-US" sz="1600" dirty="0"/>
              <a:t> </a:t>
            </a:r>
            <a:r>
              <a:rPr lang="en-US" sz="1600" dirty="0" err="1"/>
              <a:t>kontrol</a:t>
            </a:r>
            <a:r>
              <a:rPr lang="en-US" sz="1600" dirty="0"/>
              <a:t> </a:t>
            </a:r>
            <a:r>
              <a:rPr lang="en-US" sz="1600" dirty="0" err="1"/>
              <a:t>diri</a:t>
            </a:r>
            <a:r>
              <a:rPr lang="en-US" sz="1600" dirty="0"/>
              <a:t>, dan </a:t>
            </a:r>
            <a:r>
              <a:rPr lang="en-US" sz="1600" dirty="0" err="1"/>
              <a:t>berani</a:t>
            </a:r>
            <a:r>
              <a:rPr lang="en-US" sz="1600" dirty="0"/>
              <a:t> </a:t>
            </a:r>
            <a:r>
              <a:rPr lang="en-US" sz="1600" dirty="0" err="1"/>
              <a:t>membela</a:t>
            </a:r>
            <a:r>
              <a:rPr lang="en-US" sz="1600" dirty="0"/>
              <a:t> </a:t>
            </a:r>
            <a:r>
              <a:rPr lang="en-US" sz="1600" dirty="0" err="1"/>
              <a:t>kebenaran</a:t>
            </a:r>
            <a:r>
              <a:rPr lang="en-US" sz="1600" dirty="0"/>
              <a:t> </a:t>
            </a:r>
            <a:r>
              <a:rPr lang="en-US" sz="1600" dirty="0" err="1"/>
              <a:t>dalam</a:t>
            </a:r>
            <a:r>
              <a:rPr lang="en-US" sz="1600" dirty="0"/>
              <a:t> </a:t>
            </a:r>
            <a:r>
              <a:rPr lang="en-US" sz="1600" dirty="0" err="1"/>
              <a:t>kehidupan</a:t>
            </a:r>
            <a:r>
              <a:rPr lang="en-US" sz="1600" dirty="0"/>
              <a:t> </a:t>
            </a:r>
            <a:r>
              <a:rPr lang="en-US" sz="1600" dirty="0" err="1"/>
              <a:t>sehari-hari</a:t>
            </a:r>
            <a:r>
              <a:rPr lang="en-US" sz="1600" dirty="0">
                <a:latin typeface="+mj-lt"/>
              </a:rPr>
              <a:t> </a:t>
            </a:r>
            <a:endParaRPr lang="en-ID" sz="1600" dirty="0">
              <a:latin typeface="+mj-lt"/>
            </a:endParaRPr>
          </a:p>
        </p:txBody>
      </p:sp>
      <p:sp>
        <p:nvSpPr>
          <p:cNvPr id="13" name="TextBox 12">
            <a:extLst>
              <a:ext uri="{FF2B5EF4-FFF2-40B4-BE49-F238E27FC236}">
                <a16:creationId xmlns:a16="http://schemas.microsoft.com/office/drawing/2014/main" xmlns="" id="{0E024834-C1D5-736F-6885-79E919020078}"/>
              </a:ext>
            </a:extLst>
          </p:cNvPr>
          <p:cNvSpPr txBox="1"/>
          <p:nvPr/>
        </p:nvSpPr>
        <p:spPr>
          <a:xfrm>
            <a:off x="4716997" y="1341765"/>
            <a:ext cx="3969803" cy="1077218"/>
          </a:xfrm>
          <a:prstGeom prst="rect">
            <a:avLst/>
          </a:prstGeom>
          <a:noFill/>
        </p:spPr>
        <p:txBody>
          <a:bodyPr wrap="square" rtlCol="0">
            <a:spAutoFit/>
          </a:bodyPr>
          <a:lstStyle/>
          <a:p>
            <a:r>
              <a:rPr lang="en-US" sz="1600" dirty="0" err="1">
                <a:latin typeface="+mj-lt"/>
              </a:rPr>
              <a:t>Peserta</a:t>
            </a:r>
            <a:r>
              <a:rPr lang="en-US" sz="1600" dirty="0">
                <a:latin typeface="+mj-lt"/>
              </a:rPr>
              <a:t> </a:t>
            </a:r>
            <a:r>
              <a:rPr lang="en-US" sz="1600" dirty="0" err="1">
                <a:latin typeface="+mj-lt"/>
              </a:rPr>
              <a:t>didik</a:t>
            </a:r>
            <a:r>
              <a:rPr lang="en-US" sz="1600" dirty="0">
                <a:latin typeface="+mj-lt"/>
              </a:rPr>
              <a:t> </a:t>
            </a:r>
            <a:r>
              <a:rPr lang="en-US" sz="1600" dirty="0" err="1">
                <a:latin typeface="+mj-lt"/>
              </a:rPr>
              <a:t>mampu</a:t>
            </a:r>
            <a:r>
              <a:rPr lang="en-US" sz="1600" dirty="0">
                <a:latin typeface="+mj-lt"/>
              </a:rPr>
              <a:t> </a:t>
            </a:r>
            <a:r>
              <a:rPr lang="en-US" sz="1600" dirty="0" err="1">
                <a:latin typeface="+mj-lt"/>
              </a:rPr>
              <a:t>menyatakan</a:t>
            </a:r>
            <a:r>
              <a:rPr lang="en-US" sz="1600" dirty="0">
                <a:latin typeface="+mj-lt"/>
              </a:rPr>
              <a:t> </a:t>
            </a:r>
            <a:r>
              <a:rPr lang="en-US" sz="1600" dirty="0" err="1">
                <a:latin typeface="+mj-lt"/>
              </a:rPr>
              <a:t>bahwa</a:t>
            </a:r>
            <a:r>
              <a:rPr lang="en-US" sz="1600" dirty="0">
                <a:latin typeface="+mj-lt"/>
              </a:rPr>
              <a:t> </a:t>
            </a:r>
            <a:r>
              <a:rPr lang="en-US" sz="1600" dirty="0" err="1">
                <a:latin typeface="+mj-lt"/>
              </a:rPr>
              <a:t>sikap</a:t>
            </a:r>
            <a:r>
              <a:rPr lang="en-US" sz="1600" dirty="0">
                <a:latin typeface="+mj-lt"/>
              </a:rPr>
              <a:t> </a:t>
            </a:r>
            <a:r>
              <a:rPr lang="en-US" sz="1600" dirty="0" err="1"/>
              <a:t>marah</a:t>
            </a:r>
            <a:r>
              <a:rPr lang="en-US" sz="1600" dirty="0"/>
              <a:t> </a:t>
            </a:r>
            <a:r>
              <a:rPr lang="en-US" sz="1600" i="1" dirty="0"/>
              <a:t>(</a:t>
            </a:r>
            <a:r>
              <a:rPr lang="en-US" sz="1600" i="1" dirty="0" err="1"/>
              <a:t>gadab</a:t>
            </a:r>
            <a:r>
              <a:rPr lang="en-US" sz="1600" i="1" dirty="0"/>
              <a:t>), </a:t>
            </a:r>
            <a:r>
              <a:rPr lang="en-US" sz="1600" dirty="0" err="1"/>
              <a:t>membiasakan</a:t>
            </a:r>
            <a:r>
              <a:rPr lang="en-US" sz="1600" dirty="0"/>
              <a:t> </a:t>
            </a:r>
            <a:r>
              <a:rPr lang="en-US" sz="1600" dirty="0" err="1"/>
              <a:t>sikap</a:t>
            </a:r>
            <a:r>
              <a:rPr lang="en-US" sz="1600" dirty="0"/>
              <a:t> </a:t>
            </a:r>
            <a:r>
              <a:rPr lang="en-US" sz="1600" dirty="0" err="1"/>
              <a:t>kontrol</a:t>
            </a:r>
            <a:r>
              <a:rPr lang="en-US" sz="1600" dirty="0"/>
              <a:t> </a:t>
            </a:r>
            <a:r>
              <a:rPr lang="en-US" sz="1600" dirty="0" err="1"/>
              <a:t>diri</a:t>
            </a:r>
            <a:r>
              <a:rPr lang="en-US" sz="1600" dirty="0"/>
              <a:t>, dan </a:t>
            </a:r>
            <a:r>
              <a:rPr lang="en-US" sz="1600" dirty="0" err="1"/>
              <a:t>berani</a:t>
            </a:r>
            <a:r>
              <a:rPr lang="en-US" sz="1600" dirty="0"/>
              <a:t> </a:t>
            </a:r>
            <a:r>
              <a:rPr lang="en-US" sz="1600" dirty="0" err="1"/>
              <a:t>membela</a:t>
            </a:r>
            <a:r>
              <a:rPr lang="en-US" sz="1600" dirty="0"/>
              <a:t> </a:t>
            </a:r>
            <a:r>
              <a:rPr lang="en-US" sz="1600" dirty="0" err="1"/>
              <a:t>kebenaran</a:t>
            </a:r>
            <a:r>
              <a:rPr lang="en-US" sz="1600" dirty="0"/>
              <a:t> </a:t>
            </a:r>
            <a:r>
              <a:rPr lang="en-US" sz="1600" dirty="0" err="1"/>
              <a:t>adalah</a:t>
            </a:r>
            <a:r>
              <a:rPr lang="en-US" sz="1600" dirty="0"/>
              <a:t> </a:t>
            </a:r>
            <a:r>
              <a:rPr lang="en-US" sz="1600" dirty="0" err="1"/>
              <a:t>perintah</a:t>
            </a:r>
            <a:r>
              <a:rPr lang="en-US" sz="1600" dirty="0"/>
              <a:t> agama, </a:t>
            </a:r>
            <a:r>
              <a:rPr lang="en-US" sz="1600" dirty="0" err="1"/>
              <a:t>serta</a:t>
            </a:r>
            <a:r>
              <a:rPr lang="en-US" sz="1600" dirty="0"/>
              <a:t> </a:t>
            </a:r>
            <a:endParaRPr lang="en-ID" sz="1600" dirty="0">
              <a:latin typeface="+mj-lt"/>
            </a:endParaRPr>
          </a:p>
        </p:txBody>
      </p:sp>
      <p:grpSp>
        <p:nvGrpSpPr>
          <p:cNvPr id="5" name="Group 4"/>
          <p:cNvGrpSpPr/>
          <p:nvPr/>
        </p:nvGrpSpPr>
        <p:grpSpPr>
          <a:xfrm>
            <a:off x="228600" y="361950"/>
            <a:ext cx="198119" cy="762000"/>
            <a:chOff x="152400" y="361950"/>
            <a:chExt cx="198119" cy="762000"/>
          </a:xfrm>
        </p:grpSpPr>
        <p:sp>
          <p:nvSpPr>
            <p:cNvPr id="2" name="Rectangle 1"/>
            <p:cNvSpPr/>
            <p:nvPr/>
          </p:nvSpPr>
          <p:spPr>
            <a:xfrm>
              <a:off x="152400" y="361950"/>
              <a:ext cx="45719" cy="7620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228600" y="361950"/>
              <a:ext cx="45719" cy="60960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304800" y="361950"/>
              <a:ext cx="45719" cy="478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6" name="Picture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643669"/>
            <a:ext cx="9143244" cy="499831"/>
          </a:xfrm>
          <a:prstGeom prst="rect">
            <a:avLst/>
          </a:prstGeom>
        </p:spPr>
      </p:pic>
      <p:sp>
        <p:nvSpPr>
          <p:cNvPr id="17" name="TextBox 16">
            <a:extLst>
              <a:ext uri="{FF2B5EF4-FFF2-40B4-BE49-F238E27FC236}">
                <a16:creationId xmlns:a16="http://schemas.microsoft.com/office/drawing/2014/main" xmlns="" id="{8B10CD65-A55B-459B-436B-C237B748EF4A}"/>
              </a:ext>
            </a:extLst>
          </p:cNvPr>
          <p:cNvSpPr txBox="1"/>
          <p:nvPr/>
        </p:nvSpPr>
        <p:spPr>
          <a:xfrm>
            <a:off x="574262" y="3311658"/>
            <a:ext cx="4038600" cy="1077218"/>
          </a:xfrm>
          <a:prstGeom prst="rect">
            <a:avLst/>
          </a:prstGeom>
          <a:noFill/>
        </p:spPr>
        <p:txBody>
          <a:bodyPr wrap="square" rtlCol="0">
            <a:spAutoFit/>
          </a:bodyPr>
          <a:lstStyle/>
          <a:p>
            <a:r>
              <a:rPr lang="en-US" sz="1600" dirty="0" err="1"/>
              <a:t>Peserta</a:t>
            </a:r>
            <a:r>
              <a:rPr lang="en-US" sz="1600" dirty="0"/>
              <a:t> </a:t>
            </a:r>
            <a:r>
              <a:rPr lang="en-US" sz="1600" dirty="0" err="1"/>
              <a:t>didik</a:t>
            </a:r>
            <a:r>
              <a:rPr lang="en-US" sz="1600" dirty="0"/>
              <a:t> </a:t>
            </a:r>
            <a:r>
              <a:rPr lang="en-US" sz="1600" dirty="0" err="1"/>
              <a:t>diharapkan</a:t>
            </a:r>
            <a:r>
              <a:rPr lang="en-US" sz="1600" dirty="0"/>
              <a:t> </a:t>
            </a:r>
            <a:r>
              <a:rPr lang="en-US" sz="1600" dirty="0" err="1"/>
              <a:t>dapat</a:t>
            </a:r>
            <a:r>
              <a:rPr lang="en-US" sz="1600" dirty="0"/>
              <a:t> </a:t>
            </a:r>
            <a:r>
              <a:rPr lang="en-US" sz="1600" dirty="0" err="1"/>
              <a:t>menyajikan</a:t>
            </a:r>
            <a:r>
              <a:rPr lang="en-US" sz="1600" dirty="0"/>
              <a:t> </a:t>
            </a:r>
            <a:r>
              <a:rPr lang="en-US" sz="1600" dirty="0" err="1"/>
              <a:t>paparan</a:t>
            </a:r>
            <a:r>
              <a:rPr lang="en-US" sz="1600" dirty="0"/>
              <a:t> </a:t>
            </a:r>
            <a:r>
              <a:rPr lang="en-US" sz="1600" dirty="0" err="1"/>
              <a:t>tentang</a:t>
            </a:r>
            <a:r>
              <a:rPr lang="en-US" sz="1600" dirty="0"/>
              <a:t> </a:t>
            </a:r>
            <a:r>
              <a:rPr lang="en-US" sz="1600" dirty="0" err="1"/>
              <a:t>menghindari</a:t>
            </a:r>
            <a:r>
              <a:rPr lang="en-US" sz="1600" dirty="0"/>
              <a:t> </a:t>
            </a:r>
            <a:r>
              <a:rPr lang="en-US" sz="1600" dirty="0" err="1"/>
              <a:t>sikap</a:t>
            </a:r>
            <a:r>
              <a:rPr lang="en-US" sz="1600" dirty="0"/>
              <a:t> </a:t>
            </a:r>
            <a:r>
              <a:rPr lang="en-US" sz="1600" dirty="0" err="1"/>
              <a:t>marah</a:t>
            </a:r>
            <a:r>
              <a:rPr lang="en-US" sz="1600" i="1" dirty="0"/>
              <a:t> (</a:t>
            </a:r>
            <a:r>
              <a:rPr lang="en-US" sz="1600" i="1" dirty="0" err="1"/>
              <a:t>gadab</a:t>
            </a:r>
            <a:r>
              <a:rPr lang="en-US" sz="1600" i="1" dirty="0"/>
              <a:t>), </a:t>
            </a:r>
            <a:r>
              <a:rPr lang="en-US" sz="1600" dirty="0" err="1"/>
              <a:t>membiasakan</a:t>
            </a:r>
            <a:r>
              <a:rPr lang="en-US" sz="1600" dirty="0"/>
              <a:t> </a:t>
            </a:r>
            <a:r>
              <a:rPr lang="en-US" sz="1600" dirty="0" err="1"/>
              <a:t>sikap</a:t>
            </a:r>
            <a:r>
              <a:rPr lang="en-US" sz="1600" dirty="0"/>
              <a:t> </a:t>
            </a:r>
            <a:r>
              <a:rPr lang="en-US" sz="1600" dirty="0" err="1"/>
              <a:t>kontrol</a:t>
            </a:r>
            <a:r>
              <a:rPr lang="en-US" sz="1600" dirty="0"/>
              <a:t> </a:t>
            </a:r>
            <a:r>
              <a:rPr lang="en-US" sz="1600" dirty="0" err="1"/>
              <a:t>diri</a:t>
            </a:r>
            <a:r>
              <a:rPr lang="en-US" sz="1600" dirty="0"/>
              <a:t>, dan </a:t>
            </a:r>
            <a:r>
              <a:rPr lang="en-US" sz="1600" dirty="0" err="1"/>
              <a:t>berani</a:t>
            </a:r>
            <a:r>
              <a:rPr lang="en-US" sz="1600" dirty="0"/>
              <a:t> </a:t>
            </a:r>
            <a:r>
              <a:rPr lang="en-US" sz="1600" dirty="0" err="1"/>
              <a:t>membela</a:t>
            </a:r>
            <a:r>
              <a:rPr lang="en-US" sz="1600" dirty="0"/>
              <a:t> </a:t>
            </a:r>
            <a:r>
              <a:rPr lang="en-US" sz="1600" dirty="0" err="1"/>
              <a:t>kebenaran</a:t>
            </a:r>
            <a:r>
              <a:rPr lang="en-US" sz="1600" dirty="0"/>
              <a:t> </a:t>
            </a:r>
            <a:endParaRPr lang="en-ID" sz="1600" dirty="0"/>
          </a:p>
        </p:txBody>
      </p:sp>
    </p:spTree>
    <p:extLst>
      <p:ext uri="{BB962C8B-B14F-4D97-AF65-F5344CB8AC3E}">
        <p14:creationId xmlns:p14="http://schemas.microsoft.com/office/powerpoint/2010/main" val="973444889"/>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outHorizontal)">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04"/>
                                        </p:tgtEl>
                                        <p:attrNameLst>
                                          <p:attrName>style.visibility</p:attrName>
                                        </p:attrNameLst>
                                      </p:cBhvr>
                                      <p:to>
                                        <p:strVal val="visible"/>
                                      </p:to>
                                    </p:set>
                                    <p:animEffect transition="in" filter="wipe(left)">
                                      <p:cBhvr>
                                        <p:cTn id="11" dur="500"/>
                                        <p:tgtEl>
                                          <p:spTgt spid="60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 grpId="0"/>
      <p:bldP spid="6" grpId="0"/>
      <p:bldP spid="11" grpId="0"/>
      <p:bldP spid="12" grpId="0"/>
      <p:bldP spid="13" grpId="0"/>
      <p:bldP spid="1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635"/>
        <p:cNvGrpSpPr/>
        <p:nvPr/>
      </p:nvGrpSpPr>
      <p:grpSpPr>
        <a:xfrm>
          <a:off x="0" y="0"/>
          <a:ext cx="0" cy="0"/>
          <a:chOff x="0" y="0"/>
          <a:chExt cx="0" cy="0"/>
        </a:xfrm>
      </p:grpSpPr>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b="29538"/>
          <a:stretch/>
        </p:blipFill>
        <p:spPr>
          <a:xfrm>
            <a:off x="268015" y="1822703"/>
            <a:ext cx="8687553" cy="3187447"/>
          </a:xfrm>
          <a:prstGeom prst="rect">
            <a:avLst/>
          </a:prstGeom>
        </p:spPr>
      </p:pic>
      <p:grpSp>
        <p:nvGrpSpPr>
          <p:cNvPr id="6" name="Group 5"/>
          <p:cNvGrpSpPr/>
          <p:nvPr/>
        </p:nvGrpSpPr>
        <p:grpSpPr>
          <a:xfrm>
            <a:off x="277540" y="214330"/>
            <a:ext cx="6390468" cy="768032"/>
            <a:chOff x="402780" y="373178"/>
            <a:chExt cx="5007419" cy="768032"/>
          </a:xfrm>
        </p:grpSpPr>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2780" y="373178"/>
              <a:ext cx="5007419" cy="768032"/>
            </a:xfrm>
            <a:prstGeom prst="rect">
              <a:avLst/>
            </a:prstGeom>
          </p:spPr>
        </p:pic>
        <p:sp>
          <p:nvSpPr>
            <p:cNvPr id="4" name="TextBox 3"/>
            <p:cNvSpPr txBox="1"/>
            <p:nvPr/>
          </p:nvSpPr>
          <p:spPr>
            <a:xfrm>
              <a:off x="496030" y="468735"/>
              <a:ext cx="4494489" cy="523220"/>
            </a:xfrm>
            <a:prstGeom prst="rect">
              <a:avLst/>
            </a:prstGeom>
            <a:noFill/>
          </p:spPr>
          <p:txBody>
            <a:bodyPr wrap="none" rtlCol="0">
              <a:spAutoFit/>
            </a:bodyPr>
            <a:lstStyle/>
            <a:p>
              <a:r>
                <a:rPr lang="en-US" sz="2800" b="1" dirty="0"/>
                <a:t>A. </a:t>
              </a:r>
              <a:r>
                <a:rPr lang="en-US" sz="2800" b="1" dirty="0" err="1"/>
                <a:t>Menghindari</a:t>
              </a:r>
              <a:r>
                <a:rPr lang="en-US" sz="2800" b="1" dirty="0"/>
                <a:t> </a:t>
              </a:r>
              <a:r>
                <a:rPr lang="en-US" sz="2800" b="1" dirty="0" err="1"/>
                <a:t>Sikap</a:t>
              </a:r>
              <a:r>
                <a:rPr lang="en-US" sz="2800" b="1" dirty="0"/>
                <a:t> Marah </a:t>
              </a:r>
              <a:r>
                <a:rPr lang="en-US" sz="2800" b="1" i="1" dirty="0"/>
                <a:t>(</a:t>
              </a:r>
              <a:r>
                <a:rPr lang="en-US" sz="2800" b="1" i="1" dirty="0" err="1"/>
                <a:t>Gadab</a:t>
              </a:r>
              <a:r>
                <a:rPr lang="en-US" sz="2800" b="1" i="1" dirty="0"/>
                <a:t>)</a:t>
              </a:r>
            </a:p>
          </p:txBody>
        </p:sp>
      </p:grpSp>
      <p:sp>
        <p:nvSpPr>
          <p:cNvPr id="18" name="TextBox 17">
            <a:extLst>
              <a:ext uri="{FF2B5EF4-FFF2-40B4-BE49-F238E27FC236}">
                <a16:creationId xmlns:a16="http://schemas.microsoft.com/office/drawing/2014/main" xmlns="" id="{8EAE7ED7-09C9-39BA-D0C7-5AFF2E95C69D}"/>
              </a:ext>
            </a:extLst>
          </p:cNvPr>
          <p:cNvSpPr txBox="1"/>
          <p:nvPr/>
        </p:nvSpPr>
        <p:spPr>
          <a:xfrm>
            <a:off x="277540" y="1077919"/>
            <a:ext cx="6809060" cy="400110"/>
          </a:xfrm>
          <a:prstGeom prst="rect">
            <a:avLst/>
          </a:prstGeom>
          <a:noFill/>
        </p:spPr>
        <p:txBody>
          <a:bodyPr wrap="square" rtlCol="0">
            <a:spAutoFit/>
          </a:bodyPr>
          <a:lstStyle/>
          <a:p>
            <a:r>
              <a:rPr lang="en-US" sz="2000" spc="300" dirty="0" err="1">
                <a:latin typeface="+mj-lt"/>
              </a:rPr>
              <a:t>Dalil</a:t>
            </a:r>
            <a:r>
              <a:rPr lang="en-US" sz="2000" spc="300" dirty="0">
                <a:latin typeface="+mj-lt"/>
              </a:rPr>
              <a:t> </a:t>
            </a:r>
            <a:r>
              <a:rPr lang="en-US" sz="2000" spc="300" dirty="0" err="1">
                <a:latin typeface="+mj-lt"/>
              </a:rPr>
              <a:t>tentang</a:t>
            </a:r>
            <a:r>
              <a:rPr lang="en-US" sz="2000" spc="300" dirty="0">
                <a:latin typeface="+mj-lt"/>
              </a:rPr>
              <a:t> </a:t>
            </a:r>
            <a:r>
              <a:rPr lang="en-US" sz="2000" spc="300" dirty="0" err="1">
                <a:latin typeface="+mj-lt"/>
              </a:rPr>
              <a:t>Larang</a:t>
            </a:r>
            <a:r>
              <a:rPr lang="en-US" sz="2000" spc="300" dirty="0">
                <a:latin typeface="+mj-lt"/>
              </a:rPr>
              <a:t> </a:t>
            </a:r>
            <a:r>
              <a:rPr lang="en-US" sz="2000" spc="300" dirty="0" err="1">
                <a:latin typeface="+mj-lt"/>
              </a:rPr>
              <a:t>Sikap</a:t>
            </a:r>
            <a:r>
              <a:rPr lang="en-US" sz="2000" spc="300" dirty="0">
                <a:latin typeface="+mj-lt"/>
              </a:rPr>
              <a:t> Marah </a:t>
            </a:r>
            <a:r>
              <a:rPr lang="en-US" sz="2000" i="1" spc="300" dirty="0">
                <a:latin typeface="+mj-lt"/>
              </a:rPr>
              <a:t>(</a:t>
            </a:r>
            <a:r>
              <a:rPr lang="en-US" sz="2000" i="1" spc="300" dirty="0" err="1">
                <a:latin typeface="+mj-lt"/>
              </a:rPr>
              <a:t>Gadab</a:t>
            </a:r>
            <a:r>
              <a:rPr lang="en-US" sz="2000" i="1" spc="300" dirty="0">
                <a:latin typeface="+mj-lt"/>
              </a:rPr>
              <a:t>)</a:t>
            </a:r>
            <a:endParaRPr lang="en-ID" sz="2000" i="1" spc="300" dirty="0">
              <a:latin typeface="+mj-lt"/>
            </a:endParaRPr>
          </a:p>
        </p:txBody>
      </p:sp>
      <p:sp>
        <p:nvSpPr>
          <p:cNvPr id="19" name="Rectangle: Rounded Corners 7">
            <a:extLst>
              <a:ext uri="{FF2B5EF4-FFF2-40B4-BE49-F238E27FC236}">
                <a16:creationId xmlns:a16="http://schemas.microsoft.com/office/drawing/2014/main" xmlns="" id="{867F3A46-F6CD-18C1-AF9C-72BF526CDDB9}"/>
              </a:ext>
            </a:extLst>
          </p:cNvPr>
          <p:cNvSpPr/>
          <p:nvPr/>
        </p:nvSpPr>
        <p:spPr>
          <a:xfrm>
            <a:off x="306115" y="1478029"/>
            <a:ext cx="2641246" cy="269146"/>
          </a:xfrm>
          <a:prstGeom prst="roundRect">
            <a:avLst/>
          </a:prstGeom>
          <a:solidFill>
            <a:schemeClr val="accent2">
              <a:lumMod val="20000"/>
              <a:lumOff val="80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dirty="0" err="1">
                <a:solidFill>
                  <a:schemeClr val="tx1">
                    <a:lumMod val="75000"/>
                  </a:schemeClr>
                </a:solidFill>
                <a:latin typeface="+mj-lt"/>
              </a:rPr>
              <a:t>Q.S.Al-A’raf</a:t>
            </a:r>
            <a:r>
              <a:rPr lang="en-US" sz="2000" dirty="0">
                <a:solidFill>
                  <a:schemeClr val="tx1">
                    <a:lumMod val="75000"/>
                  </a:schemeClr>
                </a:solidFill>
                <a:latin typeface="+mj-lt"/>
              </a:rPr>
              <a:t>/7: 200</a:t>
            </a:r>
            <a:endParaRPr lang="en-ID" sz="2000" dirty="0">
              <a:solidFill>
                <a:schemeClr val="tx1">
                  <a:lumMod val="75000"/>
                </a:schemeClr>
              </a:solidFill>
              <a:latin typeface="+mj-lt"/>
            </a:endParaRPr>
          </a:p>
        </p:txBody>
      </p:sp>
      <p:sp>
        <p:nvSpPr>
          <p:cNvPr id="21" name="Rectangle 20"/>
          <p:cNvSpPr/>
          <p:nvPr/>
        </p:nvSpPr>
        <p:spPr>
          <a:xfrm>
            <a:off x="845317" y="2202586"/>
            <a:ext cx="7532947" cy="1569660"/>
          </a:xfrm>
          <a:prstGeom prst="rect">
            <a:avLst/>
          </a:prstGeom>
        </p:spPr>
        <p:txBody>
          <a:bodyPr wrap="square">
            <a:spAutoFit/>
          </a:bodyPr>
          <a:lstStyle/>
          <a:p>
            <a:pPr algn="ctr" rtl="1"/>
            <a:r>
              <a:rPr lang="ar-DZ" sz="3200" dirty="0">
                <a:latin typeface="Adobe نسخ Medium" pitchFamily="50" charset="-78"/>
                <a:cs typeface="Adobe نسخ Medium" pitchFamily="50" charset="-78"/>
              </a:rPr>
              <a:t>وَاِمَّا يَنْزَغَنَّكَ مِنَ الشَّيْطٰنِ نَزْغٌ فَاسْتَعِذْ بِاللّٰهِ ۗاِنَّهٗ سَمِيْعٌ عَلِيْمٌ</a:t>
            </a:r>
            <a:r>
              <a:rPr lang="en-US" sz="3200" dirty="0">
                <a:latin typeface="Adobe نسخ Medium" pitchFamily="50" charset="-78"/>
                <a:cs typeface="Adobe نسخ Medium" pitchFamily="50" charset="-78"/>
              </a:rPr>
              <a:t> </a:t>
            </a:r>
            <a:r>
              <a:rPr lang="ar-DZ" sz="3200" dirty="0">
                <a:latin typeface="Adobe نسخ Medium" pitchFamily="50" charset="-78"/>
                <a:cs typeface="Adobe نسخ Medium" pitchFamily="50" charset="-78"/>
              </a:rPr>
              <a:t> </a:t>
            </a:r>
            <a:r>
              <a:rPr lang="en-US" sz="3200" dirty="0" smtClean="0">
                <a:latin typeface="Adobe نسخ Medium" pitchFamily="50" charset="-78"/>
                <a:cs typeface="Adobe نسخ Medium" pitchFamily="50" charset="-78"/>
              </a:rPr>
              <a:t/>
            </a:r>
            <a:br>
              <a:rPr lang="en-US" sz="3200" dirty="0" smtClean="0">
                <a:latin typeface="Adobe نسخ Medium" pitchFamily="50" charset="-78"/>
                <a:cs typeface="Adobe نسخ Medium" pitchFamily="50" charset="-78"/>
              </a:rPr>
            </a:br>
            <a:r>
              <a:rPr lang="ar-DZ" sz="3200" dirty="0" smtClean="0">
                <a:latin typeface="Adobe نسخ Medium" pitchFamily="50" charset="-78"/>
                <a:cs typeface="Adobe نسخ Medium" pitchFamily="50" charset="-78"/>
              </a:rPr>
              <a:t>(الأعرف</a:t>
            </a:r>
            <a:r>
              <a:rPr lang="ar-DZ" sz="3200" dirty="0">
                <a:latin typeface="Adobe نسخ Medium" pitchFamily="50" charset="-78"/>
                <a:cs typeface="Adobe نسخ Medium" pitchFamily="50" charset="-78"/>
              </a:rPr>
              <a:t>: ۲۰۰)</a:t>
            </a:r>
            <a:br>
              <a:rPr lang="ar-DZ" sz="3200" dirty="0">
                <a:latin typeface="Adobe نسخ Medium" pitchFamily="50" charset="-78"/>
                <a:cs typeface="Adobe نسخ Medium" pitchFamily="50" charset="-78"/>
              </a:rPr>
            </a:br>
            <a:endParaRPr lang="en-ID" sz="3200" dirty="0">
              <a:latin typeface="Adobe نسخ Medium" pitchFamily="50" charset="-78"/>
              <a:cs typeface="Adobe نسخ Medium" pitchFamily="50" charset="-78"/>
            </a:endParaRPr>
          </a:p>
        </p:txBody>
      </p:sp>
      <p:pic>
        <p:nvPicPr>
          <p:cNvPr id="23" name="Picture 2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4643669"/>
            <a:ext cx="9143244" cy="499831"/>
          </a:xfrm>
          <a:prstGeom prst="rect">
            <a:avLst/>
          </a:prstGeom>
        </p:spPr>
      </p:pic>
      <p:sp>
        <p:nvSpPr>
          <p:cNvPr id="3" name="TextBox 2">
            <a:extLst>
              <a:ext uri="{FF2B5EF4-FFF2-40B4-BE49-F238E27FC236}">
                <a16:creationId xmlns:a16="http://schemas.microsoft.com/office/drawing/2014/main" xmlns="" id="{2B64626C-05C4-1487-6E09-10275A152B23}"/>
              </a:ext>
            </a:extLst>
          </p:cNvPr>
          <p:cNvSpPr txBox="1"/>
          <p:nvPr/>
        </p:nvSpPr>
        <p:spPr>
          <a:xfrm>
            <a:off x="685800" y="3333750"/>
            <a:ext cx="7772400" cy="967957"/>
          </a:xfrm>
          <a:prstGeom prst="rect">
            <a:avLst/>
          </a:prstGeom>
          <a:noFill/>
        </p:spPr>
        <p:txBody>
          <a:bodyPr wrap="square" rtlCol="0">
            <a:spAutoFit/>
          </a:bodyPr>
          <a:lstStyle/>
          <a:p>
            <a:pPr>
              <a:lnSpc>
                <a:spcPct val="150000"/>
              </a:lnSpc>
            </a:pPr>
            <a:r>
              <a:rPr lang="en-ID" sz="2000" b="0" i="0">
                <a:solidFill>
                  <a:srgbClr val="555555"/>
                </a:solidFill>
                <a:effectLst/>
                <a:latin typeface="+mj-lt"/>
              </a:rPr>
              <a:t>Dan jika setan datang menggodamu, maka berlindunglah kepada Allah. Sungguh, Dia Maha Mendengar, Maha Mengetahui. (Q.S. Al-A’raf/7: 200)</a:t>
            </a:r>
            <a:endParaRPr lang="en-ID" sz="2000" dirty="0">
              <a:latin typeface="+mj-lt"/>
            </a:endParaRPr>
          </a:p>
        </p:txBody>
      </p:sp>
    </p:spTree>
    <p:extLst>
      <p:ext uri="{BB962C8B-B14F-4D97-AF65-F5344CB8AC3E}">
        <p14:creationId xmlns:p14="http://schemas.microsoft.com/office/powerpoint/2010/main" val="340120349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up)">
                                      <p:cBhvr>
                                        <p:cTn id="19" dur="500"/>
                                        <p:tgtEl>
                                          <p:spTgt spid="7"/>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animBg="1"/>
      <p:bldP spid="2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635"/>
        <p:cNvGrpSpPr/>
        <p:nvPr/>
      </p:nvGrpSpPr>
      <p:grpSpPr>
        <a:xfrm>
          <a:off x="0" y="0"/>
          <a:ext cx="0" cy="0"/>
          <a:chOff x="0" y="0"/>
          <a:chExt cx="0" cy="0"/>
        </a:xfrm>
      </p:grpSpPr>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b="29538"/>
          <a:stretch/>
        </p:blipFill>
        <p:spPr>
          <a:xfrm>
            <a:off x="268015" y="1822703"/>
            <a:ext cx="8687553" cy="3187447"/>
          </a:xfrm>
          <a:prstGeom prst="rect">
            <a:avLst/>
          </a:prstGeom>
        </p:spPr>
      </p:pic>
      <p:grpSp>
        <p:nvGrpSpPr>
          <p:cNvPr id="6" name="Group 5"/>
          <p:cNvGrpSpPr/>
          <p:nvPr/>
        </p:nvGrpSpPr>
        <p:grpSpPr>
          <a:xfrm>
            <a:off x="277540" y="214330"/>
            <a:ext cx="6390468" cy="768032"/>
            <a:chOff x="402780" y="373178"/>
            <a:chExt cx="5007419" cy="768032"/>
          </a:xfrm>
        </p:grpSpPr>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2780" y="373178"/>
              <a:ext cx="5007419" cy="768032"/>
            </a:xfrm>
            <a:prstGeom prst="rect">
              <a:avLst/>
            </a:prstGeom>
          </p:spPr>
        </p:pic>
        <p:sp>
          <p:nvSpPr>
            <p:cNvPr id="4" name="TextBox 3"/>
            <p:cNvSpPr txBox="1"/>
            <p:nvPr/>
          </p:nvSpPr>
          <p:spPr>
            <a:xfrm>
              <a:off x="496030" y="468735"/>
              <a:ext cx="4494489" cy="523220"/>
            </a:xfrm>
            <a:prstGeom prst="rect">
              <a:avLst/>
            </a:prstGeom>
            <a:noFill/>
          </p:spPr>
          <p:txBody>
            <a:bodyPr wrap="none" rtlCol="0">
              <a:spAutoFit/>
            </a:bodyPr>
            <a:lstStyle/>
            <a:p>
              <a:r>
                <a:rPr lang="en-US" sz="2800" b="1" dirty="0"/>
                <a:t>A. </a:t>
              </a:r>
              <a:r>
                <a:rPr lang="en-US" sz="2800" b="1" dirty="0" err="1"/>
                <a:t>Menghindari</a:t>
              </a:r>
              <a:r>
                <a:rPr lang="en-US" sz="2800" b="1" dirty="0"/>
                <a:t> </a:t>
              </a:r>
              <a:r>
                <a:rPr lang="en-US" sz="2800" b="1" dirty="0" err="1"/>
                <a:t>Sikap</a:t>
              </a:r>
              <a:r>
                <a:rPr lang="en-US" sz="2800" b="1" dirty="0"/>
                <a:t> Marah </a:t>
              </a:r>
              <a:r>
                <a:rPr lang="en-US" sz="2800" b="1" i="1" dirty="0"/>
                <a:t>(</a:t>
              </a:r>
              <a:r>
                <a:rPr lang="en-US" sz="2800" b="1" i="1" dirty="0" err="1"/>
                <a:t>Gadab</a:t>
              </a:r>
              <a:r>
                <a:rPr lang="en-US" sz="2800" b="1" i="1" dirty="0"/>
                <a:t>)</a:t>
              </a:r>
            </a:p>
          </p:txBody>
        </p:sp>
      </p:grpSp>
      <p:sp>
        <p:nvSpPr>
          <p:cNvPr id="18" name="TextBox 17">
            <a:extLst>
              <a:ext uri="{FF2B5EF4-FFF2-40B4-BE49-F238E27FC236}">
                <a16:creationId xmlns:a16="http://schemas.microsoft.com/office/drawing/2014/main" xmlns="" id="{8EAE7ED7-09C9-39BA-D0C7-5AFF2E95C69D}"/>
              </a:ext>
            </a:extLst>
          </p:cNvPr>
          <p:cNvSpPr txBox="1"/>
          <p:nvPr/>
        </p:nvSpPr>
        <p:spPr>
          <a:xfrm>
            <a:off x="277540" y="1047750"/>
            <a:ext cx="6809060" cy="400110"/>
          </a:xfrm>
          <a:prstGeom prst="rect">
            <a:avLst/>
          </a:prstGeom>
          <a:noFill/>
        </p:spPr>
        <p:txBody>
          <a:bodyPr wrap="square" rtlCol="0">
            <a:spAutoFit/>
          </a:bodyPr>
          <a:lstStyle/>
          <a:p>
            <a:r>
              <a:rPr lang="en-US" sz="2000" spc="300" dirty="0" err="1">
                <a:latin typeface="+mj-lt"/>
              </a:rPr>
              <a:t>Dalil</a:t>
            </a:r>
            <a:r>
              <a:rPr lang="en-US" sz="2000" spc="300" dirty="0">
                <a:latin typeface="+mj-lt"/>
              </a:rPr>
              <a:t> </a:t>
            </a:r>
            <a:r>
              <a:rPr lang="en-US" sz="2000" spc="300" dirty="0" err="1">
                <a:latin typeface="+mj-lt"/>
              </a:rPr>
              <a:t>tentang</a:t>
            </a:r>
            <a:r>
              <a:rPr lang="en-US" sz="2000" spc="300" dirty="0">
                <a:latin typeface="+mj-lt"/>
              </a:rPr>
              <a:t> </a:t>
            </a:r>
            <a:r>
              <a:rPr lang="en-US" sz="2000" spc="300" dirty="0" err="1">
                <a:latin typeface="+mj-lt"/>
              </a:rPr>
              <a:t>Larang</a:t>
            </a:r>
            <a:r>
              <a:rPr lang="en-US" sz="2000" spc="300" dirty="0">
                <a:latin typeface="+mj-lt"/>
              </a:rPr>
              <a:t> </a:t>
            </a:r>
            <a:r>
              <a:rPr lang="en-US" sz="2000" spc="300" dirty="0" err="1">
                <a:latin typeface="+mj-lt"/>
              </a:rPr>
              <a:t>Sikap</a:t>
            </a:r>
            <a:r>
              <a:rPr lang="en-US" sz="2000" spc="300" dirty="0">
                <a:latin typeface="+mj-lt"/>
              </a:rPr>
              <a:t> Marah </a:t>
            </a:r>
            <a:r>
              <a:rPr lang="en-US" sz="2000" i="1" spc="300" dirty="0">
                <a:latin typeface="+mj-lt"/>
              </a:rPr>
              <a:t>(</a:t>
            </a:r>
            <a:r>
              <a:rPr lang="en-US" sz="2000" i="1" spc="300" dirty="0" err="1">
                <a:latin typeface="+mj-lt"/>
              </a:rPr>
              <a:t>Gadab</a:t>
            </a:r>
            <a:r>
              <a:rPr lang="en-US" sz="2000" i="1" spc="300" dirty="0">
                <a:latin typeface="+mj-lt"/>
              </a:rPr>
              <a:t>)</a:t>
            </a:r>
            <a:endParaRPr lang="en-ID" sz="2000" i="1" spc="300" dirty="0">
              <a:latin typeface="+mj-lt"/>
            </a:endParaRPr>
          </a:p>
        </p:txBody>
      </p:sp>
      <p:sp>
        <p:nvSpPr>
          <p:cNvPr id="19" name="Rectangle: Rounded Corners 7">
            <a:extLst>
              <a:ext uri="{FF2B5EF4-FFF2-40B4-BE49-F238E27FC236}">
                <a16:creationId xmlns:a16="http://schemas.microsoft.com/office/drawing/2014/main" xmlns="" id="{867F3A46-F6CD-18C1-AF9C-72BF526CDDB9}"/>
              </a:ext>
            </a:extLst>
          </p:cNvPr>
          <p:cNvSpPr/>
          <p:nvPr/>
        </p:nvSpPr>
        <p:spPr>
          <a:xfrm>
            <a:off x="306115" y="1478029"/>
            <a:ext cx="2641246" cy="269146"/>
          </a:xfrm>
          <a:prstGeom prst="roundRect">
            <a:avLst/>
          </a:prstGeom>
          <a:solidFill>
            <a:schemeClr val="accent2">
              <a:lumMod val="20000"/>
              <a:lumOff val="80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dirty="0">
                <a:solidFill>
                  <a:schemeClr val="tx1">
                    <a:lumMod val="75000"/>
                  </a:schemeClr>
                </a:solidFill>
                <a:latin typeface="+mj-lt"/>
              </a:rPr>
              <a:t>Hadis Riwayat Bukhari </a:t>
            </a:r>
            <a:endParaRPr lang="en-ID" sz="2000" dirty="0">
              <a:solidFill>
                <a:schemeClr val="tx1">
                  <a:lumMod val="75000"/>
                </a:schemeClr>
              </a:solidFill>
              <a:latin typeface="+mj-lt"/>
            </a:endParaRPr>
          </a:p>
        </p:txBody>
      </p:sp>
      <p:sp>
        <p:nvSpPr>
          <p:cNvPr id="21" name="Rectangle 20"/>
          <p:cNvSpPr/>
          <p:nvPr/>
        </p:nvSpPr>
        <p:spPr>
          <a:xfrm>
            <a:off x="805526" y="2084413"/>
            <a:ext cx="7532947" cy="1133965"/>
          </a:xfrm>
          <a:prstGeom prst="rect">
            <a:avLst/>
          </a:prstGeom>
        </p:spPr>
        <p:txBody>
          <a:bodyPr wrap="square">
            <a:spAutoFit/>
          </a:bodyPr>
          <a:lstStyle/>
          <a:p>
            <a:pPr algn="ctr">
              <a:lnSpc>
                <a:spcPct val="150000"/>
              </a:lnSpc>
            </a:pPr>
            <a:r>
              <a:rPr lang="ar-DZ" sz="2400" b="1" dirty="0">
                <a:cs typeface="+mj-cs"/>
              </a:rPr>
              <a:t>عَنْ أَبِي هُرَيْرَةَ، رَضِيَ اللَّهُ عَنْهُ، عَنِ النَّبِيِّ صلى الله عليه وسلم، قال: "لَيْسَ الشَّدِيدُ بِالصُّرُعة، وَلَكِنَّ الشَّدِيدَ الَّذِي يَمْلِكُ نَفْسَهُ عِنْدَ الْغَضَبِ (رواه</a:t>
            </a:r>
            <a:r>
              <a:rPr lang="ar-DZ" sz="2400" b="1" dirty="0">
                <a:cs typeface="Adobe Naskh Medium" panose="01010101010101010101"/>
              </a:rPr>
              <a:t> </a:t>
            </a:r>
            <a:r>
              <a:rPr lang="ar-DZ" sz="2400" b="1" dirty="0">
                <a:cs typeface="+mj-cs"/>
              </a:rPr>
              <a:t>البخارى)</a:t>
            </a:r>
            <a:endParaRPr lang="en-ID" sz="3200" dirty="0">
              <a:latin typeface="Adobe Naskh Medium" panose="01010101010101010101" pitchFamily="50" charset="-78"/>
              <a:cs typeface="+mj-cs"/>
            </a:endParaRPr>
          </a:p>
        </p:txBody>
      </p:sp>
      <p:pic>
        <p:nvPicPr>
          <p:cNvPr id="23" name="Picture 2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4643669"/>
            <a:ext cx="9143244" cy="499831"/>
          </a:xfrm>
          <a:prstGeom prst="rect">
            <a:avLst/>
          </a:prstGeom>
        </p:spPr>
      </p:pic>
      <p:sp>
        <p:nvSpPr>
          <p:cNvPr id="11" name="TextBox 10">
            <a:extLst>
              <a:ext uri="{FF2B5EF4-FFF2-40B4-BE49-F238E27FC236}">
                <a16:creationId xmlns:a16="http://schemas.microsoft.com/office/drawing/2014/main" xmlns="" id="{D897C608-F489-5361-C488-E7AAABA102B0}"/>
              </a:ext>
            </a:extLst>
          </p:cNvPr>
          <p:cNvSpPr txBox="1"/>
          <p:nvPr/>
        </p:nvSpPr>
        <p:spPr>
          <a:xfrm>
            <a:off x="685422" y="3214047"/>
            <a:ext cx="7772400" cy="1429622"/>
          </a:xfrm>
          <a:prstGeom prst="rect">
            <a:avLst/>
          </a:prstGeom>
          <a:noFill/>
        </p:spPr>
        <p:txBody>
          <a:bodyPr wrap="square" rtlCol="0">
            <a:spAutoFit/>
          </a:bodyPr>
          <a:lstStyle/>
          <a:p>
            <a:pPr algn="ctr">
              <a:lnSpc>
                <a:spcPct val="150000"/>
              </a:lnSpc>
            </a:pPr>
            <a:r>
              <a:rPr lang="en-ID" sz="2000" b="0" i="0" dirty="0">
                <a:solidFill>
                  <a:srgbClr val="000000"/>
                </a:solidFill>
                <a:effectLst/>
                <a:latin typeface="+mj-lt"/>
              </a:rPr>
              <a:t>Dari Abu Hurairah RA, </a:t>
            </a:r>
            <a:r>
              <a:rPr lang="en-ID" sz="2000" b="0" i="0" dirty="0" err="1">
                <a:solidFill>
                  <a:srgbClr val="000000"/>
                </a:solidFill>
                <a:effectLst/>
                <a:latin typeface="+mj-lt"/>
              </a:rPr>
              <a:t>dari</a:t>
            </a:r>
            <a:r>
              <a:rPr lang="en-ID" sz="2000" b="0" i="0" dirty="0">
                <a:solidFill>
                  <a:srgbClr val="000000"/>
                </a:solidFill>
                <a:effectLst/>
                <a:latin typeface="+mj-lt"/>
              </a:rPr>
              <a:t> Nabi Saw. yang </a:t>
            </a:r>
            <a:r>
              <a:rPr lang="en-ID" sz="2000" b="0" i="0" dirty="0" err="1">
                <a:solidFill>
                  <a:srgbClr val="000000"/>
                </a:solidFill>
                <a:effectLst/>
                <a:latin typeface="+mj-lt"/>
              </a:rPr>
              <a:t>telah</a:t>
            </a:r>
            <a:r>
              <a:rPr lang="en-ID" sz="2000" b="0" i="0" dirty="0">
                <a:solidFill>
                  <a:srgbClr val="000000"/>
                </a:solidFill>
                <a:effectLst/>
                <a:latin typeface="+mj-lt"/>
              </a:rPr>
              <a:t> </a:t>
            </a:r>
            <a:r>
              <a:rPr lang="en-ID" sz="2000" b="0" i="0" dirty="0" err="1">
                <a:solidFill>
                  <a:srgbClr val="000000"/>
                </a:solidFill>
                <a:effectLst/>
                <a:latin typeface="+mj-lt"/>
              </a:rPr>
              <a:t>bersabda</a:t>
            </a:r>
            <a:r>
              <a:rPr lang="en-ID" sz="2000" b="0" i="0" dirty="0">
                <a:solidFill>
                  <a:srgbClr val="000000"/>
                </a:solidFill>
                <a:effectLst/>
                <a:latin typeface="+mj-lt"/>
              </a:rPr>
              <a:t>: Orang yang </a:t>
            </a:r>
            <a:r>
              <a:rPr lang="en-ID" sz="2000" b="0" i="0" dirty="0" err="1">
                <a:solidFill>
                  <a:srgbClr val="000000"/>
                </a:solidFill>
                <a:effectLst/>
                <a:latin typeface="+mj-lt"/>
              </a:rPr>
              <a:t>kuat</a:t>
            </a:r>
            <a:r>
              <a:rPr lang="en-ID" sz="2000" b="0" i="0" dirty="0">
                <a:solidFill>
                  <a:srgbClr val="000000"/>
                </a:solidFill>
                <a:effectLst/>
                <a:latin typeface="+mj-lt"/>
              </a:rPr>
              <a:t> </a:t>
            </a:r>
            <a:r>
              <a:rPr lang="en-ID" sz="2000" b="0" i="0" dirty="0" err="1">
                <a:solidFill>
                  <a:srgbClr val="000000"/>
                </a:solidFill>
                <a:effectLst/>
                <a:latin typeface="+mj-lt"/>
              </a:rPr>
              <a:t>itu</a:t>
            </a:r>
            <a:r>
              <a:rPr lang="en-ID" sz="2000" b="0" i="0" dirty="0">
                <a:solidFill>
                  <a:srgbClr val="000000"/>
                </a:solidFill>
                <a:effectLst/>
                <a:latin typeface="+mj-lt"/>
              </a:rPr>
              <a:t> </a:t>
            </a:r>
            <a:r>
              <a:rPr lang="en-ID" sz="2000" b="0" i="0" dirty="0" err="1">
                <a:solidFill>
                  <a:srgbClr val="000000"/>
                </a:solidFill>
                <a:effectLst/>
                <a:latin typeface="+mj-lt"/>
              </a:rPr>
              <a:t>bukanlah</a:t>
            </a:r>
            <a:r>
              <a:rPr lang="en-ID" sz="2000" b="0" i="0" dirty="0">
                <a:solidFill>
                  <a:srgbClr val="000000"/>
                </a:solidFill>
                <a:effectLst/>
                <a:latin typeface="+mj-lt"/>
              </a:rPr>
              <a:t> </a:t>
            </a:r>
            <a:r>
              <a:rPr lang="en-ID" sz="2000" b="0" i="0" dirty="0" err="1">
                <a:solidFill>
                  <a:srgbClr val="000000"/>
                </a:solidFill>
                <a:effectLst/>
                <a:latin typeface="+mj-lt"/>
              </a:rPr>
              <a:t>karena</a:t>
            </a:r>
            <a:r>
              <a:rPr lang="en-ID" sz="2000" b="0" i="0" dirty="0">
                <a:solidFill>
                  <a:srgbClr val="000000"/>
                </a:solidFill>
                <a:effectLst/>
                <a:latin typeface="+mj-lt"/>
              </a:rPr>
              <a:t> </a:t>
            </a:r>
            <a:r>
              <a:rPr lang="en-ID" sz="2000" b="0" i="0" dirty="0" err="1">
                <a:solidFill>
                  <a:srgbClr val="000000"/>
                </a:solidFill>
                <a:effectLst/>
                <a:latin typeface="+mj-lt"/>
              </a:rPr>
              <a:t>jago</a:t>
            </a:r>
            <a:r>
              <a:rPr lang="en-ID" sz="2000" b="0" i="0" dirty="0">
                <a:solidFill>
                  <a:srgbClr val="000000"/>
                </a:solidFill>
                <a:effectLst/>
                <a:latin typeface="+mj-lt"/>
              </a:rPr>
              <a:t> </a:t>
            </a:r>
            <a:r>
              <a:rPr lang="en-ID" sz="2000" b="0" i="0" dirty="0" err="1">
                <a:solidFill>
                  <a:srgbClr val="000000"/>
                </a:solidFill>
                <a:effectLst/>
                <a:latin typeface="+mj-lt"/>
              </a:rPr>
              <a:t>gulat</a:t>
            </a:r>
            <a:r>
              <a:rPr lang="en-ID" sz="2000" b="0" i="0" dirty="0">
                <a:solidFill>
                  <a:srgbClr val="000000"/>
                </a:solidFill>
                <a:effectLst/>
                <a:latin typeface="+mj-lt"/>
              </a:rPr>
              <a:t>, </a:t>
            </a:r>
            <a:r>
              <a:rPr lang="en-ID" sz="2000" b="0" i="0" dirty="0" err="1">
                <a:solidFill>
                  <a:srgbClr val="000000"/>
                </a:solidFill>
                <a:effectLst/>
                <a:latin typeface="+mj-lt"/>
              </a:rPr>
              <a:t>tetapi</a:t>
            </a:r>
            <a:r>
              <a:rPr lang="en-ID" sz="2000" b="0" i="0" dirty="0">
                <a:solidFill>
                  <a:srgbClr val="000000"/>
                </a:solidFill>
                <a:effectLst/>
                <a:latin typeface="+mj-lt"/>
              </a:rPr>
              <a:t> orang </a:t>
            </a:r>
            <a:r>
              <a:rPr lang="en-ID" sz="2000" b="0" i="0" dirty="0" err="1">
                <a:solidFill>
                  <a:srgbClr val="000000"/>
                </a:solidFill>
                <a:effectLst/>
                <a:latin typeface="+mj-lt"/>
              </a:rPr>
              <a:t>kuat</a:t>
            </a:r>
            <a:r>
              <a:rPr lang="en-ID" sz="2000" b="0" i="0" dirty="0">
                <a:solidFill>
                  <a:srgbClr val="000000"/>
                </a:solidFill>
                <a:effectLst/>
                <a:latin typeface="+mj-lt"/>
              </a:rPr>
              <a:t> </a:t>
            </a:r>
            <a:r>
              <a:rPr lang="en-ID" sz="2000" b="0" i="0" dirty="0" err="1">
                <a:solidFill>
                  <a:srgbClr val="000000"/>
                </a:solidFill>
                <a:effectLst/>
                <a:latin typeface="+mj-lt"/>
              </a:rPr>
              <a:t>ialah</a:t>
            </a:r>
            <a:r>
              <a:rPr lang="en-ID" sz="2000" b="0" i="0" dirty="0">
                <a:solidFill>
                  <a:srgbClr val="000000"/>
                </a:solidFill>
                <a:effectLst/>
                <a:latin typeface="+mj-lt"/>
              </a:rPr>
              <a:t> orang yang </a:t>
            </a:r>
            <a:r>
              <a:rPr lang="en-ID" sz="2000" b="0" i="0" dirty="0" err="1">
                <a:solidFill>
                  <a:srgbClr val="000000"/>
                </a:solidFill>
                <a:effectLst/>
                <a:latin typeface="+mj-lt"/>
              </a:rPr>
              <a:t>dapat</a:t>
            </a:r>
            <a:r>
              <a:rPr lang="en-ID" sz="2000" b="0" i="0" dirty="0">
                <a:solidFill>
                  <a:srgbClr val="000000"/>
                </a:solidFill>
                <a:effectLst/>
                <a:latin typeface="+mj-lt"/>
              </a:rPr>
              <a:t> </a:t>
            </a:r>
            <a:r>
              <a:rPr lang="en-ID" sz="2000" b="0" i="0" dirty="0" err="1">
                <a:solidFill>
                  <a:srgbClr val="000000"/>
                </a:solidFill>
                <a:effectLst/>
                <a:latin typeface="+mj-lt"/>
              </a:rPr>
              <a:t>menahan</a:t>
            </a:r>
            <a:r>
              <a:rPr lang="en-ID" sz="2000" b="0" i="0" dirty="0">
                <a:solidFill>
                  <a:srgbClr val="000000"/>
                </a:solidFill>
                <a:effectLst/>
                <a:latin typeface="+mj-lt"/>
              </a:rPr>
              <a:t> </a:t>
            </a:r>
            <a:r>
              <a:rPr lang="en-ID" sz="2000" b="0" i="0" dirty="0" err="1">
                <a:solidFill>
                  <a:srgbClr val="000000"/>
                </a:solidFill>
                <a:effectLst/>
                <a:latin typeface="+mj-lt"/>
              </a:rPr>
              <a:t>dirinya</a:t>
            </a:r>
            <a:r>
              <a:rPr lang="en-ID" sz="2000" b="0" i="0" dirty="0">
                <a:solidFill>
                  <a:srgbClr val="000000"/>
                </a:solidFill>
                <a:effectLst/>
                <a:latin typeface="+mj-lt"/>
              </a:rPr>
              <a:t> di kala </a:t>
            </a:r>
            <a:r>
              <a:rPr lang="en-ID" sz="2000" b="0" i="0" dirty="0" err="1">
                <a:solidFill>
                  <a:srgbClr val="000000"/>
                </a:solidFill>
                <a:effectLst/>
                <a:latin typeface="+mj-lt"/>
              </a:rPr>
              <a:t>sedang</a:t>
            </a:r>
            <a:r>
              <a:rPr lang="en-ID" sz="2000" b="0" i="0" dirty="0">
                <a:solidFill>
                  <a:srgbClr val="000000"/>
                </a:solidFill>
                <a:effectLst/>
                <a:latin typeface="+mj-lt"/>
              </a:rPr>
              <a:t> </a:t>
            </a:r>
            <a:r>
              <a:rPr lang="en-ID" sz="2000" b="0" i="0" dirty="0" err="1">
                <a:solidFill>
                  <a:srgbClr val="000000"/>
                </a:solidFill>
                <a:effectLst/>
                <a:latin typeface="+mj-lt"/>
              </a:rPr>
              <a:t>marah</a:t>
            </a:r>
            <a:r>
              <a:rPr lang="en-ID" sz="2000" b="0" i="0" dirty="0">
                <a:solidFill>
                  <a:srgbClr val="000000"/>
                </a:solidFill>
                <a:effectLst/>
                <a:latin typeface="+mj-lt"/>
              </a:rPr>
              <a:t>." (HR Bukhari)</a:t>
            </a:r>
            <a:endParaRPr lang="en-ID" sz="2000" dirty="0">
              <a:latin typeface="+mj-lt"/>
            </a:endParaRPr>
          </a:p>
        </p:txBody>
      </p:sp>
    </p:spTree>
    <p:extLst>
      <p:ext uri="{BB962C8B-B14F-4D97-AF65-F5344CB8AC3E}">
        <p14:creationId xmlns:p14="http://schemas.microsoft.com/office/powerpoint/2010/main" val="4057494313"/>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up)">
                                      <p:cBhvr>
                                        <p:cTn id="19" dur="500"/>
                                        <p:tgtEl>
                                          <p:spTgt spid="7"/>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animBg="1"/>
      <p:bldP spid="2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635"/>
        <p:cNvGrpSpPr/>
        <p:nvPr/>
      </p:nvGrpSpPr>
      <p:grpSpPr>
        <a:xfrm>
          <a:off x="0" y="0"/>
          <a:ext cx="0" cy="0"/>
          <a:chOff x="0" y="0"/>
          <a:chExt cx="0" cy="0"/>
        </a:xfrm>
      </p:grpSpPr>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b="29538"/>
          <a:stretch/>
        </p:blipFill>
        <p:spPr>
          <a:xfrm>
            <a:off x="268015" y="1822703"/>
            <a:ext cx="8687553" cy="3187447"/>
          </a:xfrm>
          <a:prstGeom prst="rect">
            <a:avLst/>
          </a:prstGeom>
        </p:spPr>
      </p:pic>
      <p:grpSp>
        <p:nvGrpSpPr>
          <p:cNvPr id="6" name="Group 5"/>
          <p:cNvGrpSpPr/>
          <p:nvPr/>
        </p:nvGrpSpPr>
        <p:grpSpPr>
          <a:xfrm>
            <a:off x="277540" y="214330"/>
            <a:ext cx="6390468" cy="768032"/>
            <a:chOff x="402780" y="373178"/>
            <a:chExt cx="5007419" cy="768032"/>
          </a:xfrm>
        </p:grpSpPr>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2780" y="373178"/>
              <a:ext cx="5007419" cy="768032"/>
            </a:xfrm>
            <a:prstGeom prst="rect">
              <a:avLst/>
            </a:prstGeom>
          </p:spPr>
        </p:pic>
        <p:sp>
          <p:nvSpPr>
            <p:cNvPr id="4" name="TextBox 3"/>
            <p:cNvSpPr txBox="1"/>
            <p:nvPr/>
          </p:nvSpPr>
          <p:spPr>
            <a:xfrm>
              <a:off x="496030" y="468735"/>
              <a:ext cx="4494489" cy="523220"/>
            </a:xfrm>
            <a:prstGeom prst="rect">
              <a:avLst/>
            </a:prstGeom>
            <a:noFill/>
          </p:spPr>
          <p:txBody>
            <a:bodyPr wrap="none" rtlCol="0">
              <a:spAutoFit/>
            </a:bodyPr>
            <a:lstStyle/>
            <a:p>
              <a:r>
                <a:rPr lang="en-US" sz="2800" b="1" dirty="0"/>
                <a:t>A. </a:t>
              </a:r>
              <a:r>
                <a:rPr lang="en-US" sz="2800" b="1" dirty="0" err="1"/>
                <a:t>Menghindari</a:t>
              </a:r>
              <a:r>
                <a:rPr lang="en-US" sz="2800" b="1" dirty="0"/>
                <a:t> </a:t>
              </a:r>
              <a:r>
                <a:rPr lang="en-US" sz="2800" b="1" dirty="0" err="1"/>
                <a:t>Sikap</a:t>
              </a:r>
              <a:r>
                <a:rPr lang="en-US" sz="2800" b="1" dirty="0"/>
                <a:t> Marah </a:t>
              </a:r>
              <a:r>
                <a:rPr lang="en-US" sz="2800" b="1" i="1" dirty="0"/>
                <a:t>(</a:t>
              </a:r>
              <a:r>
                <a:rPr lang="en-US" sz="2800" b="1" i="1" dirty="0" err="1"/>
                <a:t>Gadab</a:t>
              </a:r>
              <a:r>
                <a:rPr lang="en-US" sz="2800" b="1" i="1" dirty="0"/>
                <a:t>)</a:t>
              </a:r>
            </a:p>
          </p:txBody>
        </p:sp>
      </p:grpSp>
      <p:sp>
        <p:nvSpPr>
          <p:cNvPr id="18" name="TextBox 17">
            <a:extLst>
              <a:ext uri="{FF2B5EF4-FFF2-40B4-BE49-F238E27FC236}">
                <a16:creationId xmlns:a16="http://schemas.microsoft.com/office/drawing/2014/main" xmlns="" id="{8EAE7ED7-09C9-39BA-D0C7-5AFF2E95C69D}"/>
              </a:ext>
            </a:extLst>
          </p:cNvPr>
          <p:cNvSpPr txBox="1"/>
          <p:nvPr/>
        </p:nvSpPr>
        <p:spPr>
          <a:xfrm>
            <a:off x="277540" y="1077919"/>
            <a:ext cx="6809060" cy="400110"/>
          </a:xfrm>
          <a:prstGeom prst="rect">
            <a:avLst/>
          </a:prstGeom>
          <a:noFill/>
        </p:spPr>
        <p:txBody>
          <a:bodyPr wrap="square" rtlCol="0">
            <a:spAutoFit/>
          </a:bodyPr>
          <a:lstStyle/>
          <a:p>
            <a:r>
              <a:rPr lang="en-US" sz="2000" spc="300" dirty="0" err="1">
                <a:latin typeface="+mj-lt"/>
              </a:rPr>
              <a:t>Dalil</a:t>
            </a:r>
            <a:r>
              <a:rPr lang="en-US" sz="2000" spc="300" dirty="0">
                <a:latin typeface="+mj-lt"/>
              </a:rPr>
              <a:t> </a:t>
            </a:r>
            <a:r>
              <a:rPr lang="en-US" sz="2000" spc="300" dirty="0" err="1">
                <a:latin typeface="+mj-lt"/>
              </a:rPr>
              <a:t>tentang</a:t>
            </a:r>
            <a:r>
              <a:rPr lang="en-US" sz="2000" spc="300" dirty="0">
                <a:latin typeface="+mj-lt"/>
              </a:rPr>
              <a:t> </a:t>
            </a:r>
            <a:r>
              <a:rPr lang="en-US" sz="2000" spc="300" dirty="0" err="1">
                <a:latin typeface="+mj-lt"/>
              </a:rPr>
              <a:t>Larang</a:t>
            </a:r>
            <a:r>
              <a:rPr lang="en-US" sz="2000" spc="300" dirty="0">
                <a:latin typeface="+mj-lt"/>
              </a:rPr>
              <a:t> </a:t>
            </a:r>
            <a:r>
              <a:rPr lang="en-US" sz="2000" spc="300" dirty="0" err="1">
                <a:latin typeface="+mj-lt"/>
              </a:rPr>
              <a:t>Sikap</a:t>
            </a:r>
            <a:r>
              <a:rPr lang="en-US" sz="2000" spc="300" dirty="0">
                <a:latin typeface="+mj-lt"/>
              </a:rPr>
              <a:t> Marah </a:t>
            </a:r>
            <a:r>
              <a:rPr lang="en-US" sz="2000" i="1" spc="300" dirty="0">
                <a:latin typeface="+mj-lt"/>
              </a:rPr>
              <a:t>(</a:t>
            </a:r>
            <a:r>
              <a:rPr lang="en-US" sz="2000" i="1" spc="300" dirty="0" err="1">
                <a:latin typeface="+mj-lt"/>
              </a:rPr>
              <a:t>Gadab</a:t>
            </a:r>
            <a:r>
              <a:rPr lang="en-US" sz="2000" i="1" spc="300" dirty="0">
                <a:latin typeface="+mj-lt"/>
              </a:rPr>
              <a:t>)</a:t>
            </a:r>
            <a:endParaRPr lang="en-ID" sz="2000" i="1" spc="300" dirty="0">
              <a:latin typeface="+mj-lt"/>
            </a:endParaRPr>
          </a:p>
        </p:txBody>
      </p:sp>
      <p:sp>
        <p:nvSpPr>
          <p:cNvPr id="19" name="Rectangle: Rounded Corners 7">
            <a:extLst>
              <a:ext uri="{FF2B5EF4-FFF2-40B4-BE49-F238E27FC236}">
                <a16:creationId xmlns:a16="http://schemas.microsoft.com/office/drawing/2014/main" xmlns="" id="{867F3A46-F6CD-18C1-AF9C-72BF526CDDB9}"/>
              </a:ext>
            </a:extLst>
          </p:cNvPr>
          <p:cNvSpPr/>
          <p:nvPr/>
        </p:nvSpPr>
        <p:spPr>
          <a:xfrm>
            <a:off x="306115" y="1478029"/>
            <a:ext cx="2641246" cy="269146"/>
          </a:xfrm>
          <a:prstGeom prst="roundRect">
            <a:avLst/>
          </a:prstGeom>
          <a:solidFill>
            <a:schemeClr val="accent2">
              <a:lumMod val="20000"/>
              <a:lumOff val="80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dirty="0">
                <a:solidFill>
                  <a:schemeClr val="tx1">
                    <a:lumMod val="75000"/>
                  </a:schemeClr>
                </a:solidFill>
                <a:latin typeface="+mj-lt"/>
              </a:rPr>
              <a:t>Hadis Riwayat Bukhari </a:t>
            </a:r>
            <a:endParaRPr lang="en-ID" sz="2000" dirty="0">
              <a:solidFill>
                <a:schemeClr val="tx1">
                  <a:lumMod val="75000"/>
                </a:schemeClr>
              </a:solidFill>
              <a:latin typeface="+mj-lt"/>
            </a:endParaRPr>
          </a:p>
        </p:txBody>
      </p:sp>
      <p:sp>
        <p:nvSpPr>
          <p:cNvPr id="21" name="Rectangle 20"/>
          <p:cNvSpPr/>
          <p:nvPr/>
        </p:nvSpPr>
        <p:spPr>
          <a:xfrm>
            <a:off x="805526" y="2084413"/>
            <a:ext cx="7532947" cy="1133965"/>
          </a:xfrm>
          <a:prstGeom prst="rect">
            <a:avLst/>
          </a:prstGeom>
        </p:spPr>
        <p:txBody>
          <a:bodyPr wrap="square">
            <a:spAutoFit/>
          </a:bodyPr>
          <a:lstStyle/>
          <a:p>
            <a:pPr algn="ctr">
              <a:lnSpc>
                <a:spcPct val="150000"/>
              </a:lnSpc>
            </a:pPr>
            <a:r>
              <a:rPr lang="ar-DZ" sz="2400" b="1" dirty="0">
                <a:cs typeface="+mj-cs"/>
              </a:rPr>
              <a:t>أَبِيْ هُرَيْرَةَ رَضِيَ اللَّهُ عَنْهُ أَنَّ رَجُلًا قَالَ لِلنَّبِيِّ صَلَّى اللَّهُ عَلَيْهِ وَسَلَّمَ : أَوْصِنِيْ ، قَالَ : لَا تَغْضَبْ . فَرَدَّدَ مِرَارًا ؛ قَالَ : لَا تَغْضَبْ ( رَوَاهُ الْبُخَارِيُّ)</a:t>
            </a:r>
            <a:endParaRPr lang="en-ID" sz="4000" b="1" dirty="0">
              <a:latin typeface="Adobe Naskh Medium" panose="01010101010101010101" pitchFamily="50" charset="-78"/>
              <a:cs typeface="+mj-cs"/>
            </a:endParaRPr>
          </a:p>
        </p:txBody>
      </p:sp>
      <p:pic>
        <p:nvPicPr>
          <p:cNvPr id="23" name="Picture 2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4643669"/>
            <a:ext cx="9143244" cy="499831"/>
          </a:xfrm>
          <a:prstGeom prst="rect">
            <a:avLst/>
          </a:prstGeom>
        </p:spPr>
      </p:pic>
      <p:sp>
        <p:nvSpPr>
          <p:cNvPr id="11" name="TextBox 10">
            <a:extLst>
              <a:ext uri="{FF2B5EF4-FFF2-40B4-BE49-F238E27FC236}">
                <a16:creationId xmlns:a16="http://schemas.microsoft.com/office/drawing/2014/main" xmlns="" id="{D897C608-F489-5361-C488-E7AAABA102B0}"/>
              </a:ext>
            </a:extLst>
          </p:cNvPr>
          <p:cNvSpPr txBox="1"/>
          <p:nvPr/>
        </p:nvSpPr>
        <p:spPr>
          <a:xfrm>
            <a:off x="685422" y="3282466"/>
            <a:ext cx="7772400" cy="1323439"/>
          </a:xfrm>
          <a:prstGeom prst="rect">
            <a:avLst/>
          </a:prstGeom>
          <a:noFill/>
        </p:spPr>
        <p:txBody>
          <a:bodyPr wrap="square" rtlCol="0">
            <a:spAutoFit/>
          </a:bodyPr>
          <a:lstStyle/>
          <a:p>
            <a:pPr algn="just"/>
            <a:r>
              <a:rPr lang="en-ID" sz="2000" b="0" i="0" dirty="0">
                <a:solidFill>
                  <a:srgbClr val="000000"/>
                </a:solidFill>
                <a:effectLst/>
              </a:rPr>
              <a:t>Dari Abu Hurairah RA </a:t>
            </a:r>
            <a:r>
              <a:rPr lang="en-ID" sz="2000" b="0" i="0" dirty="0" err="1">
                <a:solidFill>
                  <a:srgbClr val="000000"/>
                </a:solidFill>
                <a:effectLst/>
              </a:rPr>
              <a:t>bahwa</a:t>
            </a:r>
            <a:r>
              <a:rPr lang="en-ID" sz="2000" b="0" i="0" dirty="0">
                <a:solidFill>
                  <a:srgbClr val="000000"/>
                </a:solidFill>
                <a:effectLst/>
              </a:rPr>
              <a:t> </a:t>
            </a:r>
            <a:r>
              <a:rPr lang="en-ID" sz="2000" b="0" i="0" dirty="0" err="1">
                <a:solidFill>
                  <a:srgbClr val="000000"/>
                </a:solidFill>
                <a:effectLst/>
              </a:rPr>
              <a:t>ada</a:t>
            </a:r>
            <a:r>
              <a:rPr lang="en-ID" sz="2000" b="0" i="0" dirty="0">
                <a:solidFill>
                  <a:srgbClr val="000000"/>
                </a:solidFill>
                <a:effectLst/>
              </a:rPr>
              <a:t> </a:t>
            </a:r>
            <a:r>
              <a:rPr lang="en-ID" sz="2000" b="0" i="0" dirty="0" err="1">
                <a:solidFill>
                  <a:srgbClr val="000000"/>
                </a:solidFill>
                <a:effectLst/>
              </a:rPr>
              <a:t>seorang</a:t>
            </a:r>
            <a:r>
              <a:rPr lang="en-ID" sz="2000" b="0" i="0" dirty="0">
                <a:solidFill>
                  <a:srgbClr val="000000"/>
                </a:solidFill>
                <a:effectLst/>
              </a:rPr>
              <a:t> </a:t>
            </a:r>
            <a:r>
              <a:rPr lang="en-ID" sz="2000" b="0" i="0" dirty="0" err="1">
                <a:solidFill>
                  <a:srgbClr val="000000"/>
                </a:solidFill>
                <a:effectLst/>
              </a:rPr>
              <a:t>laki-laki</a:t>
            </a:r>
            <a:r>
              <a:rPr lang="en-ID" sz="2000" b="0" i="0" dirty="0">
                <a:solidFill>
                  <a:srgbClr val="000000"/>
                </a:solidFill>
                <a:effectLst/>
              </a:rPr>
              <a:t> </a:t>
            </a:r>
            <a:r>
              <a:rPr lang="en-ID" sz="2000" b="0" i="0" dirty="0" err="1">
                <a:solidFill>
                  <a:srgbClr val="000000"/>
                </a:solidFill>
                <a:effectLst/>
              </a:rPr>
              <a:t>berkata</a:t>
            </a:r>
            <a:r>
              <a:rPr lang="en-ID" sz="2000" b="0" i="0" dirty="0">
                <a:solidFill>
                  <a:srgbClr val="000000"/>
                </a:solidFill>
                <a:effectLst/>
              </a:rPr>
              <a:t> </a:t>
            </a:r>
            <a:r>
              <a:rPr lang="en-ID" sz="2000" b="0" i="0" dirty="0" err="1">
                <a:solidFill>
                  <a:srgbClr val="000000"/>
                </a:solidFill>
                <a:effectLst/>
              </a:rPr>
              <a:t>kepada</a:t>
            </a:r>
            <a:r>
              <a:rPr lang="en-ID" sz="2000" b="0" i="0" dirty="0">
                <a:solidFill>
                  <a:srgbClr val="000000"/>
                </a:solidFill>
                <a:effectLst/>
              </a:rPr>
              <a:t> Nabi SAW, "</a:t>
            </a:r>
            <a:r>
              <a:rPr lang="en-ID" sz="2000" b="0" i="0" dirty="0" err="1">
                <a:solidFill>
                  <a:srgbClr val="000000"/>
                </a:solidFill>
                <a:effectLst/>
              </a:rPr>
              <a:t>Berilah</a:t>
            </a:r>
            <a:r>
              <a:rPr lang="en-ID" sz="2000" b="0" i="0" dirty="0">
                <a:solidFill>
                  <a:srgbClr val="000000"/>
                </a:solidFill>
                <a:effectLst/>
              </a:rPr>
              <a:t> </a:t>
            </a:r>
            <a:r>
              <a:rPr lang="en-ID" sz="2000" b="0" i="0" dirty="0" err="1">
                <a:solidFill>
                  <a:srgbClr val="000000"/>
                </a:solidFill>
                <a:effectLst/>
              </a:rPr>
              <a:t>wasiat</a:t>
            </a:r>
            <a:r>
              <a:rPr lang="en-ID" sz="2000" b="0" i="0" dirty="0">
                <a:solidFill>
                  <a:srgbClr val="000000"/>
                </a:solidFill>
                <a:effectLst/>
              </a:rPr>
              <a:t> </a:t>
            </a:r>
            <a:r>
              <a:rPr lang="en-ID" sz="2000" b="0" i="0" dirty="0" err="1">
                <a:solidFill>
                  <a:srgbClr val="000000"/>
                </a:solidFill>
                <a:effectLst/>
              </a:rPr>
              <a:t>kepadaku</a:t>
            </a:r>
            <a:r>
              <a:rPr lang="en-ID" sz="2000" b="0" i="0" dirty="0">
                <a:solidFill>
                  <a:srgbClr val="000000"/>
                </a:solidFill>
                <a:effectLst/>
              </a:rPr>
              <a:t>." </a:t>
            </a:r>
            <a:r>
              <a:rPr lang="en-ID" sz="2000" b="0" i="0" dirty="0" err="1">
                <a:solidFill>
                  <a:srgbClr val="000000"/>
                </a:solidFill>
                <a:effectLst/>
              </a:rPr>
              <a:t>Sabda</a:t>
            </a:r>
            <a:r>
              <a:rPr lang="en-ID" sz="2000" b="0" i="0" dirty="0">
                <a:solidFill>
                  <a:srgbClr val="000000"/>
                </a:solidFill>
                <a:effectLst/>
              </a:rPr>
              <a:t> Nabi SAW: "</a:t>
            </a:r>
            <a:r>
              <a:rPr lang="en-ID" sz="2000" b="0" i="0" dirty="0" err="1">
                <a:solidFill>
                  <a:srgbClr val="000000"/>
                </a:solidFill>
                <a:effectLst/>
              </a:rPr>
              <a:t>Janganlah</a:t>
            </a:r>
            <a:r>
              <a:rPr lang="en-ID" sz="2000" b="0" i="0" dirty="0">
                <a:solidFill>
                  <a:srgbClr val="000000"/>
                </a:solidFill>
                <a:effectLst/>
              </a:rPr>
              <a:t> </a:t>
            </a:r>
            <a:r>
              <a:rPr lang="en-ID" sz="2000" b="0" i="0" dirty="0" err="1">
                <a:solidFill>
                  <a:srgbClr val="000000"/>
                </a:solidFill>
                <a:effectLst/>
              </a:rPr>
              <a:t>engkau</a:t>
            </a:r>
            <a:r>
              <a:rPr lang="en-ID" sz="2000" b="0" i="0" dirty="0">
                <a:solidFill>
                  <a:srgbClr val="000000"/>
                </a:solidFill>
                <a:effectLst/>
              </a:rPr>
              <a:t> </a:t>
            </a:r>
            <a:r>
              <a:rPr lang="en-ID" sz="2000" b="0" i="0" dirty="0" err="1">
                <a:solidFill>
                  <a:srgbClr val="000000"/>
                </a:solidFill>
                <a:effectLst/>
              </a:rPr>
              <a:t>mudah</a:t>
            </a:r>
            <a:r>
              <a:rPr lang="en-ID" sz="2000" b="0" i="0" dirty="0">
                <a:solidFill>
                  <a:srgbClr val="000000"/>
                </a:solidFill>
                <a:effectLst/>
              </a:rPr>
              <a:t> </a:t>
            </a:r>
            <a:r>
              <a:rPr lang="en-ID" sz="2000" b="0" i="0" dirty="0" err="1">
                <a:solidFill>
                  <a:srgbClr val="000000"/>
                </a:solidFill>
                <a:effectLst/>
              </a:rPr>
              <a:t>marah</a:t>
            </a:r>
            <a:r>
              <a:rPr lang="en-ID" sz="2000" b="0" i="0" dirty="0">
                <a:solidFill>
                  <a:srgbClr val="000000"/>
                </a:solidFill>
                <a:effectLst/>
              </a:rPr>
              <a:t>." </a:t>
            </a:r>
            <a:r>
              <a:rPr lang="en-ID" sz="2000" b="0" i="0" dirty="0" err="1">
                <a:solidFill>
                  <a:srgbClr val="000000"/>
                </a:solidFill>
                <a:effectLst/>
              </a:rPr>
              <a:t>Maka</a:t>
            </a:r>
            <a:r>
              <a:rPr lang="en-ID" sz="2000" b="0" i="0" dirty="0">
                <a:solidFill>
                  <a:srgbClr val="000000"/>
                </a:solidFill>
                <a:effectLst/>
              </a:rPr>
              <a:t> </a:t>
            </a:r>
            <a:r>
              <a:rPr lang="en-ID" sz="2000" b="0" i="0" dirty="0" err="1">
                <a:solidFill>
                  <a:srgbClr val="000000"/>
                </a:solidFill>
                <a:effectLst/>
              </a:rPr>
              <a:t>diulanginya</a:t>
            </a:r>
            <a:r>
              <a:rPr lang="en-ID" sz="2000" b="0" i="0" dirty="0">
                <a:solidFill>
                  <a:srgbClr val="000000"/>
                </a:solidFill>
                <a:effectLst/>
              </a:rPr>
              <a:t> </a:t>
            </a:r>
            <a:r>
              <a:rPr lang="en-ID" sz="2000" b="0" i="0" dirty="0" err="1">
                <a:solidFill>
                  <a:srgbClr val="000000"/>
                </a:solidFill>
                <a:effectLst/>
              </a:rPr>
              <a:t>permintaan</a:t>
            </a:r>
            <a:r>
              <a:rPr lang="en-ID" sz="2000" b="0" i="0" dirty="0">
                <a:solidFill>
                  <a:srgbClr val="000000"/>
                </a:solidFill>
                <a:effectLst/>
              </a:rPr>
              <a:t> </a:t>
            </a:r>
            <a:r>
              <a:rPr lang="en-ID" sz="2000" b="0" i="0" dirty="0" err="1">
                <a:solidFill>
                  <a:srgbClr val="000000"/>
                </a:solidFill>
                <a:effectLst/>
              </a:rPr>
              <a:t>itu</a:t>
            </a:r>
            <a:r>
              <a:rPr lang="en-ID" sz="2000" b="0" i="0" dirty="0">
                <a:solidFill>
                  <a:srgbClr val="000000"/>
                </a:solidFill>
                <a:effectLst/>
              </a:rPr>
              <a:t> </a:t>
            </a:r>
            <a:r>
              <a:rPr lang="en-ID" sz="2000" b="0" i="0" dirty="0" err="1">
                <a:solidFill>
                  <a:srgbClr val="000000"/>
                </a:solidFill>
                <a:effectLst/>
              </a:rPr>
              <a:t>beberapa</a:t>
            </a:r>
            <a:r>
              <a:rPr lang="en-ID" sz="2000" b="0" i="0" dirty="0">
                <a:solidFill>
                  <a:srgbClr val="000000"/>
                </a:solidFill>
                <a:effectLst/>
              </a:rPr>
              <a:t> kali. </a:t>
            </a:r>
            <a:r>
              <a:rPr lang="en-ID" sz="2000" b="0" i="0" dirty="0" err="1">
                <a:solidFill>
                  <a:srgbClr val="000000"/>
                </a:solidFill>
                <a:effectLst/>
              </a:rPr>
              <a:t>Sabda</a:t>
            </a:r>
            <a:r>
              <a:rPr lang="en-ID" sz="2000" b="0" i="0" dirty="0">
                <a:solidFill>
                  <a:srgbClr val="000000"/>
                </a:solidFill>
                <a:effectLst/>
              </a:rPr>
              <a:t> </a:t>
            </a:r>
            <a:r>
              <a:rPr lang="en-ID" sz="2000" b="0" i="0" dirty="0" err="1">
                <a:solidFill>
                  <a:srgbClr val="000000"/>
                </a:solidFill>
                <a:effectLst/>
              </a:rPr>
              <a:t>beliau</a:t>
            </a:r>
            <a:r>
              <a:rPr lang="en-ID" sz="2000" b="0" i="0" dirty="0">
                <a:solidFill>
                  <a:srgbClr val="000000"/>
                </a:solidFill>
                <a:effectLst/>
              </a:rPr>
              <a:t>, "</a:t>
            </a:r>
            <a:r>
              <a:rPr lang="en-ID" sz="2000" b="0" i="0" dirty="0" err="1">
                <a:solidFill>
                  <a:srgbClr val="000000"/>
                </a:solidFill>
                <a:effectLst/>
              </a:rPr>
              <a:t>Janganlah</a:t>
            </a:r>
            <a:r>
              <a:rPr lang="en-ID" sz="2000" b="0" i="0" dirty="0">
                <a:solidFill>
                  <a:srgbClr val="000000"/>
                </a:solidFill>
                <a:effectLst/>
              </a:rPr>
              <a:t> </a:t>
            </a:r>
            <a:r>
              <a:rPr lang="en-ID" sz="2000" b="0" i="0" dirty="0" err="1">
                <a:solidFill>
                  <a:srgbClr val="000000"/>
                </a:solidFill>
                <a:effectLst/>
              </a:rPr>
              <a:t>engkau</a:t>
            </a:r>
            <a:r>
              <a:rPr lang="en-ID" sz="2000" b="0" i="0" dirty="0">
                <a:solidFill>
                  <a:srgbClr val="000000"/>
                </a:solidFill>
                <a:effectLst/>
              </a:rPr>
              <a:t> </a:t>
            </a:r>
            <a:r>
              <a:rPr lang="en-ID" sz="2000" b="0" i="0" dirty="0" err="1">
                <a:solidFill>
                  <a:srgbClr val="000000"/>
                </a:solidFill>
                <a:effectLst/>
              </a:rPr>
              <a:t>mudah</a:t>
            </a:r>
            <a:r>
              <a:rPr lang="en-ID" sz="2000" b="0" i="0" dirty="0">
                <a:solidFill>
                  <a:srgbClr val="000000"/>
                </a:solidFill>
                <a:effectLst/>
              </a:rPr>
              <a:t> </a:t>
            </a:r>
            <a:r>
              <a:rPr lang="en-ID" sz="2000" b="0" i="0" dirty="0" err="1">
                <a:solidFill>
                  <a:srgbClr val="000000"/>
                </a:solidFill>
                <a:effectLst/>
              </a:rPr>
              <a:t>marah</a:t>
            </a:r>
            <a:r>
              <a:rPr lang="en-ID" sz="2000" b="0" i="0" dirty="0">
                <a:solidFill>
                  <a:srgbClr val="000000"/>
                </a:solidFill>
                <a:effectLst/>
              </a:rPr>
              <a:t>." (HR Bukhari).</a:t>
            </a:r>
            <a:endParaRPr lang="en-ID" sz="2000" dirty="0"/>
          </a:p>
        </p:txBody>
      </p:sp>
    </p:spTree>
    <p:extLst>
      <p:ext uri="{BB962C8B-B14F-4D97-AF65-F5344CB8AC3E}">
        <p14:creationId xmlns:p14="http://schemas.microsoft.com/office/powerpoint/2010/main" val="1502403329"/>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up)">
                                      <p:cBhvr>
                                        <p:cTn id="19" dur="500"/>
                                        <p:tgtEl>
                                          <p:spTgt spid="7"/>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animBg="1"/>
      <p:bldP spid="2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650"/>
        <p:cNvGrpSpPr/>
        <p:nvPr/>
      </p:nvGrpSpPr>
      <p:grpSpPr>
        <a:xfrm>
          <a:off x="0" y="0"/>
          <a:ext cx="0" cy="0"/>
          <a:chOff x="0" y="0"/>
          <a:chExt cx="0" cy="0"/>
        </a:xfrm>
      </p:grpSpPr>
      <p:sp>
        <p:nvSpPr>
          <p:cNvPr id="2" name="TextBox 1">
            <a:extLst>
              <a:ext uri="{FF2B5EF4-FFF2-40B4-BE49-F238E27FC236}">
                <a16:creationId xmlns:a16="http://schemas.microsoft.com/office/drawing/2014/main" xmlns="" id="{8EC663C5-1E7B-03B9-B1AA-580513195930}"/>
              </a:ext>
            </a:extLst>
          </p:cNvPr>
          <p:cNvSpPr txBox="1"/>
          <p:nvPr/>
        </p:nvSpPr>
        <p:spPr>
          <a:xfrm>
            <a:off x="5464862" y="4307667"/>
            <a:ext cx="3581400" cy="261610"/>
          </a:xfrm>
          <a:prstGeom prst="rect">
            <a:avLst/>
          </a:prstGeom>
          <a:noFill/>
        </p:spPr>
        <p:txBody>
          <a:bodyPr wrap="square" rtlCol="0">
            <a:spAutoFit/>
          </a:bodyPr>
          <a:lstStyle/>
          <a:p>
            <a:r>
              <a:rPr lang="en-US" sz="1050" dirty="0" err="1"/>
              <a:t>Sumber</a:t>
            </a:r>
            <a:r>
              <a:rPr lang="en-US" sz="1050" i="1" dirty="0"/>
              <a:t>: freepik.com</a:t>
            </a:r>
            <a:r>
              <a:rPr lang="en-US" sz="1050" dirty="0"/>
              <a:t>/</a:t>
            </a:r>
            <a:r>
              <a:rPr lang="en-US" sz="1050" dirty="0" err="1"/>
              <a:t>beststudio</a:t>
            </a:r>
            <a:endParaRPr lang="en-ID" sz="1050" dirty="0"/>
          </a:p>
        </p:txBody>
      </p:sp>
      <p:pic>
        <p:nvPicPr>
          <p:cNvPr id="14" name="Picture 13">
            <a:extLst>
              <a:ext uri="{FF2B5EF4-FFF2-40B4-BE49-F238E27FC236}">
                <a16:creationId xmlns:a16="http://schemas.microsoft.com/office/drawing/2014/main" xmlns="" id="{288312F6-5CD0-625F-CEFE-3D88892A5DA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9525"/>
            <a:ext cx="9143244" cy="5143500"/>
          </a:xfrm>
          <a:prstGeom prst="rect">
            <a:avLst/>
          </a:prstGeom>
        </p:spPr>
      </p:pic>
      <p:sp>
        <p:nvSpPr>
          <p:cNvPr id="653" name="Google Shape;653;p34"/>
          <p:cNvSpPr txBox="1">
            <a:spLocks noGrp="1"/>
          </p:cNvSpPr>
          <p:nvPr>
            <p:ph type="subTitle" idx="4294967295"/>
          </p:nvPr>
        </p:nvSpPr>
        <p:spPr>
          <a:xfrm>
            <a:off x="828296" y="1352736"/>
            <a:ext cx="7858503" cy="489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800" dirty="0" err="1">
                <a:latin typeface="+mj-lt"/>
              </a:rPr>
              <a:t>Suatu</a:t>
            </a:r>
            <a:r>
              <a:rPr lang="en-US" sz="1800" dirty="0">
                <a:latin typeface="+mj-lt"/>
              </a:rPr>
              <a:t> </a:t>
            </a:r>
            <a:r>
              <a:rPr lang="en-US" sz="1800" dirty="0" err="1">
                <a:latin typeface="+mj-lt"/>
              </a:rPr>
              <a:t>emosi</a:t>
            </a:r>
            <a:r>
              <a:rPr lang="en-US" sz="1800" dirty="0">
                <a:latin typeface="+mj-lt"/>
              </a:rPr>
              <a:t> yang </a:t>
            </a:r>
            <a:r>
              <a:rPr lang="en-US" sz="1800" dirty="0" err="1">
                <a:latin typeface="+mj-lt"/>
              </a:rPr>
              <a:t>terjadi</a:t>
            </a:r>
            <a:r>
              <a:rPr lang="en-US" sz="1800" dirty="0">
                <a:latin typeface="+mj-lt"/>
              </a:rPr>
              <a:t> </a:t>
            </a:r>
            <a:r>
              <a:rPr lang="en-US" sz="1800" dirty="0" err="1">
                <a:latin typeface="+mj-lt"/>
              </a:rPr>
              <a:t>akibat</a:t>
            </a:r>
            <a:r>
              <a:rPr lang="en-US" sz="1800" dirty="0">
                <a:latin typeface="+mj-lt"/>
              </a:rPr>
              <a:t> </a:t>
            </a:r>
            <a:r>
              <a:rPr lang="en-US" sz="1800" dirty="0" err="1">
                <a:latin typeface="+mj-lt"/>
              </a:rPr>
              <a:t>ketidaksenangan</a:t>
            </a:r>
            <a:r>
              <a:rPr lang="en-US" sz="1800" dirty="0">
                <a:latin typeface="+mj-lt"/>
              </a:rPr>
              <a:t> </a:t>
            </a:r>
            <a:r>
              <a:rPr lang="en-US" sz="1800" dirty="0" err="1">
                <a:latin typeface="+mj-lt"/>
              </a:rPr>
              <a:t>terhadap</a:t>
            </a:r>
            <a:r>
              <a:rPr lang="en-US" sz="1800" dirty="0">
                <a:latin typeface="+mj-lt"/>
              </a:rPr>
              <a:t> </a:t>
            </a:r>
            <a:r>
              <a:rPr lang="en-US" sz="1800" dirty="0" err="1">
                <a:latin typeface="+mj-lt"/>
              </a:rPr>
              <a:t>suatu</a:t>
            </a:r>
            <a:r>
              <a:rPr lang="en-US" sz="1800" dirty="0">
                <a:latin typeface="+mj-lt"/>
              </a:rPr>
              <a:t> </a:t>
            </a:r>
            <a:r>
              <a:rPr lang="en-US" sz="1800" dirty="0" err="1">
                <a:latin typeface="+mj-lt"/>
              </a:rPr>
              <a:t>keadaan</a:t>
            </a:r>
            <a:r>
              <a:rPr lang="en-US" sz="1800" dirty="0">
                <a:latin typeface="+mj-lt"/>
              </a:rPr>
              <a:t>.</a:t>
            </a:r>
            <a:endParaRPr sz="1800" dirty="0">
              <a:latin typeface="+mj-lt"/>
            </a:endParaRPr>
          </a:p>
        </p:txBody>
      </p:sp>
      <p:sp>
        <p:nvSpPr>
          <p:cNvPr id="10" name="Rectangle: Rounded Corners 9">
            <a:extLst>
              <a:ext uri="{FF2B5EF4-FFF2-40B4-BE49-F238E27FC236}">
                <a16:creationId xmlns:a16="http://schemas.microsoft.com/office/drawing/2014/main" xmlns="" id="{9F423FB7-67C4-72CD-636B-2F0919E7F845}"/>
              </a:ext>
            </a:extLst>
          </p:cNvPr>
          <p:cNvSpPr/>
          <p:nvPr/>
        </p:nvSpPr>
        <p:spPr>
          <a:xfrm>
            <a:off x="828296" y="941367"/>
            <a:ext cx="2015896" cy="371475"/>
          </a:xfrm>
          <a:prstGeom prst="roundRect">
            <a:avLst/>
          </a:prstGeom>
          <a:solidFill>
            <a:schemeClr val="tx2">
              <a:lumMod val="60000"/>
              <a:lumOff val="40000"/>
            </a:schemeClr>
          </a:solidFill>
          <a:ln>
            <a:solidFill>
              <a:schemeClr val="tx2">
                <a:lumMod val="20000"/>
                <a:lumOff val="80000"/>
              </a:schemeClr>
            </a:solidFill>
          </a:ln>
        </p:spPr>
        <p:style>
          <a:lnRef idx="3">
            <a:schemeClr val="lt1"/>
          </a:lnRef>
          <a:fillRef idx="1">
            <a:schemeClr val="dk1"/>
          </a:fillRef>
          <a:effectRef idx="1">
            <a:schemeClr val="dk1"/>
          </a:effectRef>
          <a:fontRef idx="minor">
            <a:schemeClr val="lt1"/>
          </a:fontRef>
        </p:style>
        <p:txBody>
          <a:bodyPr rtlCol="0" anchor="ctr"/>
          <a:lstStyle/>
          <a:p>
            <a:pPr algn="ctr"/>
            <a:r>
              <a:rPr lang="en-US" sz="2000" spc="300" dirty="0" err="1">
                <a:ln w="0"/>
                <a:solidFill>
                  <a:schemeClr val="bg1"/>
                </a:solidFill>
                <a:effectLst>
                  <a:outerShdw blurRad="38100" dist="25400" dir="5400000" algn="ctr" rotWithShape="0">
                    <a:srgbClr val="6E747A">
                      <a:alpha val="43000"/>
                    </a:srgbClr>
                  </a:outerShdw>
                </a:effectLst>
                <a:latin typeface="+mj-lt"/>
              </a:rPr>
              <a:t>Pengertian</a:t>
            </a:r>
            <a:r>
              <a:rPr lang="en-US" dirty="0">
                <a:ln w="0"/>
                <a:solidFill>
                  <a:schemeClr val="bg1"/>
                </a:solidFill>
                <a:effectLst>
                  <a:outerShdw blurRad="38100" dist="25400" dir="5400000" algn="ctr" rotWithShape="0">
                    <a:srgbClr val="6E747A">
                      <a:alpha val="43000"/>
                    </a:srgbClr>
                  </a:outerShdw>
                </a:effectLst>
                <a:latin typeface="+mj-lt"/>
              </a:rPr>
              <a:t> </a:t>
            </a:r>
            <a:endParaRPr lang="en-ID" dirty="0">
              <a:ln w="0"/>
              <a:solidFill>
                <a:schemeClr val="bg1"/>
              </a:solidFill>
              <a:effectLst>
                <a:outerShdw blurRad="38100" dist="25400" dir="5400000" algn="ctr" rotWithShape="0">
                  <a:srgbClr val="6E747A">
                    <a:alpha val="43000"/>
                  </a:srgbClr>
                </a:outerShdw>
              </a:effectLst>
              <a:latin typeface="+mj-lt"/>
            </a:endParaRPr>
          </a:p>
        </p:txBody>
      </p:sp>
      <p:sp>
        <p:nvSpPr>
          <p:cNvPr id="16" name="Rectangle: Rounded Corners 15">
            <a:extLst>
              <a:ext uri="{FF2B5EF4-FFF2-40B4-BE49-F238E27FC236}">
                <a16:creationId xmlns:a16="http://schemas.microsoft.com/office/drawing/2014/main" xmlns="" id="{B461B41E-3882-D6E8-F2E3-7FB1210A83DF}"/>
              </a:ext>
            </a:extLst>
          </p:cNvPr>
          <p:cNvSpPr/>
          <p:nvPr/>
        </p:nvSpPr>
        <p:spPr>
          <a:xfrm>
            <a:off x="815586" y="1841936"/>
            <a:ext cx="5755127" cy="435139"/>
          </a:xfrm>
          <a:prstGeom prst="roundRect">
            <a:avLst/>
          </a:prstGeom>
          <a:solidFill>
            <a:schemeClr val="tx2">
              <a:lumMod val="60000"/>
              <a:lumOff val="40000"/>
            </a:schemeClr>
          </a:solidFill>
          <a:ln>
            <a:solidFill>
              <a:schemeClr val="tx2">
                <a:lumMod val="20000"/>
                <a:lumOff val="80000"/>
              </a:schemeClr>
            </a:solidFill>
          </a:ln>
        </p:spPr>
        <p:style>
          <a:lnRef idx="3">
            <a:schemeClr val="lt1"/>
          </a:lnRef>
          <a:fillRef idx="1">
            <a:schemeClr val="dk1"/>
          </a:fillRef>
          <a:effectRef idx="1">
            <a:schemeClr val="dk1"/>
          </a:effectRef>
          <a:fontRef idx="minor">
            <a:schemeClr val="lt1"/>
          </a:fontRef>
        </p:style>
        <p:txBody>
          <a:bodyPr rtlCol="0" anchor="ctr"/>
          <a:lstStyle/>
          <a:p>
            <a:pPr algn="ctr"/>
            <a:r>
              <a:rPr lang="en-US" sz="2000" spc="300" dirty="0" err="1">
                <a:ln w="0"/>
                <a:solidFill>
                  <a:schemeClr val="bg1"/>
                </a:solidFill>
                <a:effectLst>
                  <a:outerShdw blurRad="38100" dist="25400" dir="5400000" algn="ctr" rotWithShape="0">
                    <a:srgbClr val="6E747A">
                      <a:alpha val="43000"/>
                    </a:srgbClr>
                  </a:outerShdw>
                </a:effectLst>
                <a:latin typeface="+mj-lt"/>
              </a:rPr>
              <a:t>Sebab-Sebab</a:t>
            </a:r>
            <a:r>
              <a:rPr lang="en-US" sz="2000" spc="300" dirty="0">
                <a:ln w="0"/>
                <a:solidFill>
                  <a:schemeClr val="bg1"/>
                </a:solidFill>
                <a:effectLst>
                  <a:outerShdw blurRad="38100" dist="25400" dir="5400000" algn="ctr" rotWithShape="0">
                    <a:srgbClr val="6E747A">
                      <a:alpha val="43000"/>
                    </a:srgbClr>
                  </a:outerShdw>
                </a:effectLst>
                <a:latin typeface="+mj-lt"/>
              </a:rPr>
              <a:t> </a:t>
            </a:r>
            <a:r>
              <a:rPr lang="en-US" sz="2000" spc="300" dirty="0" err="1">
                <a:ln w="0"/>
                <a:solidFill>
                  <a:schemeClr val="bg1"/>
                </a:solidFill>
                <a:effectLst>
                  <a:outerShdw blurRad="38100" dist="25400" dir="5400000" algn="ctr" rotWithShape="0">
                    <a:srgbClr val="6E747A">
                      <a:alpha val="43000"/>
                    </a:srgbClr>
                  </a:outerShdw>
                </a:effectLst>
                <a:latin typeface="+mj-lt"/>
              </a:rPr>
              <a:t>Seseorang</a:t>
            </a:r>
            <a:r>
              <a:rPr lang="en-US" sz="2000" spc="300" dirty="0">
                <a:ln w="0"/>
                <a:solidFill>
                  <a:schemeClr val="bg1"/>
                </a:solidFill>
                <a:effectLst>
                  <a:outerShdw blurRad="38100" dist="25400" dir="5400000" algn="ctr" rotWithShape="0">
                    <a:srgbClr val="6E747A">
                      <a:alpha val="43000"/>
                    </a:srgbClr>
                  </a:outerShdw>
                </a:effectLst>
                <a:latin typeface="+mj-lt"/>
              </a:rPr>
              <a:t> Marah (</a:t>
            </a:r>
            <a:r>
              <a:rPr lang="en-US" sz="2000" spc="300" dirty="0" err="1">
                <a:ln w="0"/>
                <a:solidFill>
                  <a:schemeClr val="bg1"/>
                </a:solidFill>
                <a:effectLst>
                  <a:outerShdw blurRad="38100" dist="25400" dir="5400000" algn="ctr" rotWithShape="0">
                    <a:srgbClr val="6E747A">
                      <a:alpha val="43000"/>
                    </a:srgbClr>
                  </a:outerShdw>
                </a:effectLst>
                <a:latin typeface="+mj-lt"/>
              </a:rPr>
              <a:t>Gadab</a:t>
            </a:r>
            <a:r>
              <a:rPr lang="en-US" sz="2000" spc="300" dirty="0">
                <a:ln w="0"/>
                <a:solidFill>
                  <a:schemeClr val="bg1"/>
                </a:solidFill>
                <a:effectLst>
                  <a:outerShdw blurRad="38100" dist="25400" dir="5400000" algn="ctr" rotWithShape="0">
                    <a:srgbClr val="6E747A">
                      <a:alpha val="43000"/>
                    </a:srgbClr>
                  </a:outerShdw>
                </a:effectLst>
                <a:latin typeface="+mj-lt"/>
              </a:rPr>
              <a:t>)  </a:t>
            </a:r>
            <a:endParaRPr lang="en-ID" spc="300" dirty="0">
              <a:ln w="0"/>
              <a:solidFill>
                <a:schemeClr val="bg1"/>
              </a:solidFill>
              <a:effectLst>
                <a:outerShdw blurRad="38100" dist="25400" dir="5400000" algn="ctr" rotWithShape="0">
                  <a:srgbClr val="6E747A">
                    <a:alpha val="43000"/>
                  </a:srgbClr>
                </a:outerShdw>
              </a:effectLst>
              <a:latin typeface="+mj-lt"/>
            </a:endParaRPr>
          </a:p>
        </p:txBody>
      </p:sp>
      <p:sp>
        <p:nvSpPr>
          <p:cNvPr id="19" name="Google Shape;653;p34">
            <a:extLst>
              <a:ext uri="{FF2B5EF4-FFF2-40B4-BE49-F238E27FC236}">
                <a16:creationId xmlns:a16="http://schemas.microsoft.com/office/drawing/2014/main" xmlns="" id="{5612D2F2-15BD-891E-A66A-6EA75F1C95BB}"/>
              </a:ext>
            </a:extLst>
          </p:cNvPr>
          <p:cNvSpPr txBox="1">
            <a:spLocks/>
          </p:cNvSpPr>
          <p:nvPr/>
        </p:nvSpPr>
        <p:spPr>
          <a:xfrm>
            <a:off x="828296" y="2158503"/>
            <a:ext cx="6569153" cy="822596"/>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30200" algn="ctr" rtl="0">
              <a:lnSpc>
                <a:spcPct val="100000"/>
              </a:lnSpc>
              <a:spcBef>
                <a:spcPts val="0"/>
              </a:spcBef>
              <a:spcAft>
                <a:spcPts val="0"/>
              </a:spcAft>
              <a:buClr>
                <a:schemeClr val="dk1"/>
              </a:buClr>
              <a:buSzPts val="2100"/>
              <a:buFont typeface="Raleway"/>
              <a:buNone/>
              <a:defRPr sz="1800" b="0" i="0" u="none" strike="noStrike" cap="none">
                <a:solidFill>
                  <a:schemeClr val="dk1"/>
                </a:solidFill>
                <a:latin typeface="Raleway"/>
                <a:ea typeface="Raleway"/>
                <a:cs typeface="Raleway"/>
                <a:sym typeface="Raleway"/>
              </a:defRPr>
            </a:lvl1pPr>
            <a:lvl2pPr marL="914400" marR="0" lvl="1" indent="-330200" algn="ctr" rtl="0">
              <a:lnSpc>
                <a:spcPct val="100000"/>
              </a:lnSpc>
              <a:spcBef>
                <a:spcPts val="0"/>
              </a:spcBef>
              <a:spcAft>
                <a:spcPts val="0"/>
              </a:spcAft>
              <a:buClr>
                <a:schemeClr val="dk1"/>
              </a:buClr>
              <a:buSzPts val="2100"/>
              <a:buFont typeface="Raleway"/>
              <a:buNone/>
              <a:defRPr sz="2100" b="0" i="0" u="none" strike="noStrike" cap="none">
                <a:solidFill>
                  <a:schemeClr val="dk1"/>
                </a:solidFill>
                <a:latin typeface="Raleway"/>
                <a:ea typeface="Raleway"/>
                <a:cs typeface="Raleway"/>
                <a:sym typeface="Raleway"/>
              </a:defRPr>
            </a:lvl2pPr>
            <a:lvl3pPr marL="1371600" marR="0" lvl="2" indent="-330200" algn="ctr" rtl="0">
              <a:lnSpc>
                <a:spcPct val="100000"/>
              </a:lnSpc>
              <a:spcBef>
                <a:spcPts val="0"/>
              </a:spcBef>
              <a:spcAft>
                <a:spcPts val="0"/>
              </a:spcAft>
              <a:buClr>
                <a:schemeClr val="dk1"/>
              </a:buClr>
              <a:buSzPts val="2100"/>
              <a:buFont typeface="Raleway"/>
              <a:buNone/>
              <a:defRPr sz="2100" b="0" i="0" u="none" strike="noStrike" cap="none">
                <a:solidFill>
                  <a:schemeClr val="dk1"/>
                </a:solidFill>
                <a:latin typeface="Raleway"/>
                <a:ea typeface="Raleway"/>
                <a:cs typeface="Raleway"/>
                <a:sym typeface="Raleway"/>
              </a:defRPr>
            </a:lvl3pPr>
            <a:lvl4pPr marL="1828800" marR="0" lvl="3" indent="-330200" algn="ctr" rtl="0">
              <a:lnSpc>
                <a:spcPct val="100000"/>
              </a:lnSpc>
              <a:spcBef>
                <a:spcPts val="0"/>
              </a:spcBef>
              <a:spcAft>
                <a:spcPts val="0"/>
              </a:spcAft>
              <a:buClr>
                <a:schemeClr val="dk1"/>
              </a:buClr>
              <a:buSzPts val="2100"/>
              <a:buFont typeface="Raleway"/>
              <a:buNone/>
              <a:defRPr sz="2100" b="0" i="0" u="none" strike="noStrike" cap="none">
                <a:solidFill>
                  <a:schemeClr val="dk1"/>
                </a:solidFill>
                <a:latin typeface="Raleway"/>
                <a:ea typeface="Raleway"/>
                <a:cs typeface="Raleway"/>
                <a:sym typeface="Raleway"/>
              </a:defRPr>
            </a:lvl4pPr>
            <a:lvl5pPr marL="2286000" marR="0" lvl="4" indent="-330200" algn="ctr" rtl="0">
              <a:lnSpc>
                <a:spcPct val="100000"/>
              </a:lnSpc>
              <a:spcBef>
                <a:spcPts val="0"/>
              </a:spcBef>
              <a:spcAft>
                <a:spcPts val="0"/>
              </a:spcAft>
              <a:buClr>
                <a:schemeClr val="dk1"/>
              </a:buClr>
              <a:buSzPts val="2100"/>
              <a:buFont typeface="Raleway"/>
              <a:buNone/>
              <a:defRPr sz="2100" b="0" i="0" u="none" strike="noStrike" cap="none">
                <a:solidFill>
                  <a:schemeClr val="dk1"/>
                </a:solidFill>
                <a:latin typeface="Raleway"/>
                <a:ea typeface="Raleway"/>
                <a:cs typeface="Raleway"/>
                <a:sym typeface="Raleway"/>
              </a:defRPr>
            </a:lvl5pPr>
            <a:lvl6pPr marL="2743200" marR="0" lvl="5" indent="-330200" algn="ctr" rtl="0">
              <a:lnSpc>
                <a:spcPct val="100000"/>
              </a:lnSpc>
              <a:spcBef>
                <a:spcPts val="0"/>
              </a:spcBef>
              <a:spcAft>
                <a:spcPts val="0"/>
              </a:spcAft>
              <a:buClr>
                <a:schemeClr val="dk1"/>
              </a:buClr>
              <a:buSzPts val="2100"/>
              <a:buFont typeface="Raleway"/>
              <a:buNone/>
              <a:defRPr sz="2100" b="0" i="0" u="none" strike="noStrike" cap="none">
                <a:solidFill>
                  <a:schemeClr val="dk1"/>
                </a:solidFill>
                <a:latin typeface="Raleway"/>
                <a:ea typeface="Raleway"/>
                <a:cs typeface="Raleway"/>
                <a:sym typeface="Raleway"/>
              </a:defRPr>
            </a:lvl6pPr>
            <a:lvl7pPr marL="3200400" marR="0" lvl="6" indent="-330200" algn="ctr" rtl="0">
              <a:lnSpc>
                <a:spcPct val="100000"/>
              </a:lnSpc>
              <a:spcBef>
                <a:spcPts val="0"/>
              </a:spcBef>
              <a:spcAft>
                <a:spcPts val="0"/>
              </a:spcAft>
              <a:buClr>
                <a:schemeClr val="dk1"/>
              </a:buClr>
              <a:buSzPts val="2100"/>
              <a:buFont typeface="Raleway"/>
              <a:buNone/>
              <a:defRPr sz="2100" b="0" i="0" u="none" strike="noStrike" cap="none">
                <a:solidFill>
                  <a:schemeClr val="dk1"/>
                </a:solidFill>
                <a:latin typeface="Raleway"/>
                <a:ea typeface="Raleway"/>
                <a:cs typeface="Raleway"/>
                <a:sym typeface="Raleway"/>
              </a:defRPr>
            </a:lvl7pPr>
            <a:lvl8pPr marL="3657600" marR="0" lvl="7" indent="-330200" algn="ctr" rtl="0">
              <a:lnSpc>
                <a:spcPct val="100000"/>
              </a:lnSpc>
              <a:spcBef>
                <a:spcPts val="0"/>
              </a:spcBef>
              <a:spcAft>
                <a:spcPts val="0"/>
              </a:spcAft>
              <a:buClr>
                <a:schemeClr val="dk1"/>
              </a:buClr>
              <a:buSzPts val="2100"/>
              <a:buFont typeface="Raleway"/>
              <a:buNone/>
              <a:defRPr sz="2100" b="0" i="0" u="none" strike="noStrike" cap="none">
                <a:solidFill>
                  <a:schemeClr val="dk1"/>
                </a:solidFill>
                <a:latin typeface="Raleway"/>
                <a:ea typeface="Raleway"/>
                <a:cs typeface="Raleway"/>
                <a:sym typeface="Raleway"/>
              </a:defRPr>
            </a:lvl8pPr>
            <a:lvl9pPr marL="4114800" marR="0" lvl="8" indent="-330200" algn="ctr" rtl="0">
              <a:lnSpc>
                <a:spcPct val="100000"/>
              </a:lnSpc>
              <a:spcBef>
                <a:spcPts val="0"/>
              </a:spcBef>
              <a:spcAft>
                <a:spcPts val="0"/>
              </a:spcAft>
              <a:buClr>
                <a:schemeClr val="dk1"/>
              </a:buClr>
              <a:buSzPts val="2100"/>
              <a:buFont typeface="Raleway"/>
              <a:buNone/>
              <a:defRPr sz="2100" b="0" i="0" u="none" strike="noStrike" cap="none">
                <a:solidFill>
                  <a:schemeClr val="dk1"/>
                </a:solidFill>
                <a:latin typeface="Raleway"/>
                <a:ea typeface="Raleway"/>
                <a:cs typeface="Raleway"/>
                <a:sym typeface="Raleway"/>
              </a:defRPr>
            </a:lvl9pPr>
          </a:lstStyle>
          <a:p>
            <a:pPr marL="285750" indent="-285750" algn="l">
              <a:lnSpc>
                <a:spcPct val="150000"/>
              </a:lnSpc>
              <a:buFont typeface="Wingdings" panose="05000000000000000000" pitchFamily="2" charset="2"/>
              <a:buChar char="§"/>
            </a:pPr>
            <a:r>
              <a:rPr lang="en-US" dirty="0" err="1">
                <a:latin typeface="+mj-lt"/>
              </a:rPr>
              <a:t>Depresi</a:t>
            </a:r>
            <a:endParaRPr lang="en-US" dirty="0">
              <a:latin typeface="+mj-lt"/>
            </a:endParaRPr>
          </a:p>
          <a:p>
            <a:pPr marL="285750" indent="-285750" algn="l">
              <a:lnSpc>
                <a:spcPct val="150000"/>
              </a:lnSpc>
              <a:buFont typeface="Wingdings" panose="05000000000000000000" pitchFamily="2" charset="2"/>
              <a:buChar char="§"/>
            </a:pPr>
            <a:r>
              <a:rPr lang="en-US" dirty="0">
                <a:latin typeface="+mj-lt"/>
              </a:rPr>
              <a:t>Rasa </a:t>
            </a:r>
            <a:r>
              <a:rPr lang="en-US" dirty="0" err="1">
                <a:latin typeface="+mj-lt"/>
              </a:rPr>
              <a:t>cemas</a:t>
            </a:r>
            <a:r>
              <a:rPr lang="en-US" dirty="0">
                <a:latin typeface="+mj-lt"/>
              </a:rPr>
              <a:t> </a:t>
            </a:r>
            <a:r>
              <a:rPr lang="en-US" dirty="0" err="1">
                <a:latin typeface="+mj-lt"/>
              </a:rPr>
              <a:t>berlebihan</a:t>
            </a:r>
            <a:r>
              <a:rPr lang="en-US" dirty="0">
                <a:latin typeface="+mj-lt"/>
              </a:rPr>
              <a:t> / OCD</a:t>
            </a:r>
          </a:p>
          <a:p>
            <a:pPr marL="285750" indent="-285750" algn="l">
              <a:lnSpc>
                <a:spcPct val="150000"/>
              </a:lnSpc>
              <a:buFont typeface="Wingdings" panose="05000000000000000000" pitchFamily="2" charset="2"/>
              <a:buChar char="§"/>
            </a:pPr>
            <a:r>
              <a:rPr lang="en-US" dirty="0" err="1">
                <a:latin typeface="+mj-lt"/>
              </a:rPr>
              <a:t>Ketergantungan</a:t>
            </a:r>
            <a:r>
              <a:rPr lang="en-US" dirty="0">
                <a:latin typeface="+mj-lt"/>
              </a:rPr>
              <a:t> </a:t>
            </a:r>
            <a:r>
              <a:rPr lang="en-US" dirty="0" err="1">
                <a:latin typeface="+mj-lt"/>
              </a:rPr>
              <a:t>Alkohol</a:t>
            </a:r>
            <a:r>
              <a:rPr lang="en-US" dirty="0">
                <a:latin typeface="+mj-lt"/>
              </a:rPr>
              <a:t> </a:t>
            </a:r>
            <a:r>
              <a:rPr lang="en-ID" dirty="0">
                <a:latin typeface="+mj-lt"/>
              </a:rPr>
              <a:t> </a:t>
            </a:r>
          </a:p>
          <a:p>
            <a:pPr marL="285750" indent="-285750" algn="l">
              <a:lnSpc>
                <a:spcPct val="150000"/>
              </a:lnSpc>
              <a:buFont typeface="Wingdings" panose="05000000000000000000" pitchFamily="2" charset="2"/>
              <a:buChar char="§"/>
            </a:pPr>
            <a:r>
              <a:rPr lang="en-ID" dirty="0" err="1">
                <a:latin typeface="+mj-lt"/>
              </a:rPr>
              <a:t>Gangguan</a:t>
            </a:r>
            <a:r>
              <a:rPr lang="en-ID" dirty="0">
                <a:latin typeface="+mj-lt"/>
              </a:rPr>
              <a:t> </a:t>
            </a:r>
            <a:r>
              <a:rPr lang="en-ID" dirty="0" err="1">
                <a:latin typeface="+mj-lt"/>
              </a:rPr>
              <a:t>Perkembangan</a:t>
            </a:r>
            <a:r>
              <a:rPr lang="en-ID" dirty="0">
                <a:latin typeface="+mj-lt"/>
              </a:rPr>
              <a:t> Saraf / ADHD</a:t>
            </a:r>
          </a:p>
          <a:p>
            <a:pPr marL="285750" indent="-285750" algn="l">
              <a:lnSpc>
                <a:spcPct val="150000"/>
              </a:lnSpc>
              <a:buFont typeface="Wingdings" panose="05000000000000000000" pitchFamily="2" charset="2"/>
              <a:buChar char="§"/>
            </a:pPr>
            <a:r>
              <a:rPr lang="en-ID" dirty="0" err="1">
                <a:latin typeface="+mj-lt"/>
              </a:rPr>
              <a:t>Kepribadian</a:t>
            </a:r>
            <a:r>
              <a:rPr lang="en-ID" dirty="0">
                <a:latin typeface="+mj-lt"/>
              </a:rPr>
              <a:t> </a:t>
            </a:r>
            <a:r>
              <a:rPr lang="en-ID" dirty="0" err="1">
                <a:latin typeface="+mj-lt"/>
              </a:rPr>
              <a:t>ganda</a:t>
            </a:r>
            <a:r>
              <a:rPr lang="en-ID" dirty="0">
                <a:latin typeface="+mj-lt"/>
              </a:rPr>
              <a:t> </a:t>
            </a:r>
          </a:p>
          <a:p>
            <a:pPr marL="285750" indent="-285750" algn="l">
              <a:lnSpc>
                <a:spcPct val="150000"/>
              </a:lnSpc>
              <a:buFont typeface="Wingdings" panose="05000000000000000000" pitchFamily="2" charset="2"/>
              <a:buChar char="§"/>
            </a:pPr>
            <a:r>
              <a:rPr lang="en-ID" dirty="0">
                <a:latin typeface="+mj-lt"/>
              </a:rPr>
              <a:t>Rasa </a:t>
            </a:r>
            <a:r>
              <a:rPr lang="en-ID" dirty="0" err="1">
                <a:latin typeface="+mj-lt"/>
              </a:rPr>
              <a:t>Sedih</a:t>
            </a:r>
            <a:r>
              <a:rPr lang="en-ID" dirty="0">
                <a:latin typeface="+mj-lt"/>
              </a:rPr>
              <a:t> </a:t>
            </a:r>
          </a:p>
        </p:txBody>
      </p:sp>
      <p:sp>
        <p:nvSpPr>
          <p:cNvPr id="26" name="Title 1">
            <a:extLst>
              <a:ext uri="{FF2B5EF4-FFF2-40B4-BE49-F238E27FC236}">
                <a16:creationId xmlns:a16="http://schemas.microsoft.com/office/drawing/2014/main" xmlns="" id="{91DE5991-21E7-C2AF-96EF-1EA454F6C6C1}"/>
              </a:ext>
            </a:extLst>
          </p:cNvPr>
          <p:cNvSpPr>
            <a:spLocks noGrp="1"/>
          </p:cNvSpPr>
          <p:nvPr>
            <p:ph type="title" idx="4294967295"/>
          </p:nvPr>
        </p:nvSpPr>
        <p:spPr>
          <a:xfrm>
            <a:off x="381000" y="213573"/>
            <a:ext cx="5654419" cy="489200"/>
          </a:xfrm>
          <a:prstGeom prst="rect">
            <a:avLst/>
          </a:prstGeom>
        </p:spPr>
        <p:txBody>
          <a:bodyPr/>
          <a:lstStyle/>
          <a:p>
            <a:pPr algn="l"/>
            <a:r>
              <a:rPr lang="en-US" sz="2800" b="1" u="sng" spc="300" dirty="0" err="1">
                <a:solidFill>
                  <a:srgbClr val="C00000"/>
                </a:solidFill>
              </a:rPr>
              <a:t>Menghadapi</a:t>
            </a:r>
            <a:r>
              <a:rPr lang="en-US" sz="2800" b="1" u="sng" spc="300" dirty="0">
                <a:solidFill>
                  <a:srgbClr val="C00000"/>
                </a:solidFill>
              </a:rPr>
              <a:t> Marah </a:t>
            </a:r>
            <a:r>
              <a:rPr lang="en-US" sz="2800" b="1" i="1" u="sng" spc="300" dirty="0">
                <a:solidFill>
                  <a:srgbClr val="C00000"/>
                </a:solidFill>
              </a:rPr>
              <a:t>(</a:t>
            </a:r>
            <a:r>
              <a:rPr lang="en-US" sz="2800" b="1" i="1" u="sng" spc="300" dirty="0" err="1">
                <a:solidFill>
                  <a:srgbClr val="C00000"/>
                </a:solidFill>
              </a:rPr>
              <a:t>Gadab</a:t>
            </a:r>
            <a:r>
              <a:rPr lang="en-US" sz="2800" b="1" i="1" u="sng" spc="300" dirty="0">
                <a:solidFill>
                  <a:srgbClr val="C00000"/>
                </a:solidFill>
              </a:rPr>
              <a:t>)</a:t>
            </a:r>
            <a:endParaRPr lang="en-ID" sz="2800" b="1" i="1" u="sng" spc="300" dirty="0">
              <a:solidFill>
                <a:srgbClr val="C00000"/>
              </a:solidFill>
            </a:endParaRPr>
          </a:p>
        </p:txBody>
      </p:sp>
      <p:pic>
        <p:nvPicPr>
          <p:cNvPr id="13" name="Picture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643669"/>
            <a:ext cx="9143244" cy="499831"/>
          </a:xfrm>
          <a:prstGeom prst="rect">
            <a:avLst/>
          </a:prstGeom>
        </p:spPr>
      </p:pic>
      <p:pic>
        <p:nvPicPr>
          <p:cNvPr id="1026" name="Picture 2" descr="Young man sitting at a table depressed against the window Premium Photo">
            <a:extLst>
              <a:ext uri="{FF2B5EF4-FFF2-40B4-BE49-F238E27FC236}">
                <a16:creationId xmlns:a16="http://schemas.microsoft.com/office/drawing/2014/main" xmlns="" id="{394999B1-E553-169F-B2BD-E11AB84D4E33}"/>
              </a:ext>
            </a:extLst>
          </p:cNvPr>
          <p:cNvPicPr>
            <a:picLocks noChangeAspect="1" noChangeArrowheads="1"/>
          </p:cNvPicPr>
          <p:nvPr/>
        </p:nvPicPr>
        <p:blipFill rotWithShape="1">
          <a:blip r:embed="rId5">
            <a:extLst>
              <a:ext uri="{BEBA8EAE-BF5A-486C-A8C5-ECC9F3942E4B}">
                <a14:imgProps xmlns:a14="http://schemas.microsoft.com/office/drawing/2010/main">
                  <a14:imgLayer r:embed="rId6">
                    <a14:imgEffect>
                      <a14:backgroundRemoval t="9113" b="99520" l="9585" r="99042">
                        <a14:foregroundMark x1="59904" y1="10072" x2="56550" y2="10072"/>
                        <a14:foregroundMark x1="50000" y1="11751" x2="49361" y2="19424"/>
                        <a14:foregroundMark x1="49840" y1="11511" x2="49201" y2="14868"/>
                        <a14:foregroundMark x1="50479" y1="11271" x2="50479" y2="11271"/>
                        <a14:foregroundMark x1="50479" y1="11031" x2="50479" y2="11031"/>
                        <a14:foregroundMark x1="84824" y1="33333" x2="88818" y2="46523"/>
                        <a14:foregroundMark x1="88818" y1="46523" x2="88818" y2="46523"/>
                        <a14:foregroundMark x1="76358" y1="26139" x2="81789" y2="34053"/>
                        <a14:foregroundMark x1="74441" y1="25659" x2="73802" y2="26859"/>
                        <a14:foregroundMark x1="85304" y1="27818" x2="93353" y2="34311"/>
                        <a14:foregroundMark x1="95159" y1="43137" x2="97604" y2="46283"/>
                        <a14:foregroundMark x1="96213" y1="42736" x2="99042" y2="50120"/>
                        <a14:foregroundMark x1="88339" y1="94484" x2="89457" y2="99760"/>
                        <a14:foregroundMark x1="73163" y1="81775" x2="70642" y2="79567"/>
                        <a14:foregroundMark x1="94728" y1="40288" x2="96645" y2="42686"/>
                        <a14:foregroundMark x1="93131" y1="35731" x2="95367" y2="37890"/>
                        <a14:foregroundMark x1="80671" y1="96403" x2="75080" y2="95444"/>
                        <a14:foregroundMark x1="77636" y1="94484" x2="71246" y2="95923"/>
                        <a14:foregroundMark x1="62460" y1="55875" x2="66134" y2="53957"/>
                        <a14:foregroundMark x1="58626" y1="9113" x2="62300" y2="10072"/>
                        <a14:foregroundMark x1="55591" y1="9353" x2="50799" y2="10072"/>
                        <a14:foregroundMark x1="82109" y1="28537" x2="83546" y2="29017"/>
                        <a14:foregroundMark x1="83866" y1="28058" x2="81310" y2="27338"/>
                        <a14:foregroundMark x1="70767" y1="78897" x2="71246" y2="81295"/>
                        <a14:foregroundMark x1="71246" y1="78897" x2="71406" y2="77938"/>
                        <a14:foregroundMark x1="70288" y1="77698" x2="70607" y2="78657"/>
                        <a14:foregroundMark x1="71246" y1="78417" x2="71246" y2="79856"/>
                        <a14:backgroundMark x1="96857" y1="35654" x2="97764" y2="36691"/>
                        <a14:backgroundMark x1="94409" y1="32854" x2="94772" y2="33269"/>
                        <a14:backgroundMark x1="98722" y1="37410" x2="99042" y2="37650"/>
                        <a14:backgroundMark x1="97494" y1="41569" x2="97604" y2="42206"/>
                        <a14:backgroundMark x1="96552" y1="36112" x2="96802" y2="37561"/>
                      </a14:backgroundRemoval>
                    </a14:imgEffect>
                    <a14:imgEffect>
                      <a14:brightnessContrast contrast="-20000"/>
                    </a14:imgEffect>
                  </a14:imgLayer>
                </a14:imgProps>
              </a:ext>
              <a:ext uri="{28A0092B-C50C-407E-A947-70E740481C1C}">
                <a14:useLocalDpi xmlns:a14="http://schemas.microsoft.com/office/drawing/2010/main" val="0"/>
              </a:ext>
            </a:extLst>
          </a:blip>
          <a:srcRect l="29559"/>
          <a:stretch/>
        </p:blipFill>
        <p:spPr bwMode="auto">
          <a:xfrm>
            <a:off x="6003335" y="1643849"/>
            <a:ext cx="3014853" cy="28510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17010800"/>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53">
                                            <p:txEl>
                                              <p:pRg st="0" end="0"/>
                                            </p:txEl>
                                          </p:spTgt>
                                        </p:tgtEl>
                                        <p:attrNameLst>
                                          <p:attrName>style.visibility</p:attrName>
                                        </p:attrNameLst>
                                      </p:cBhvr>
                                      <p:to>
                                        <p:strVal val="visible"/>
                                      </p:to>
                                    </p:set>
                                    <p:animEffect transition="in" filter="fade">
                                      <p:cBhvr>
                                        <p:cTn id="15" dur="500"/>
                                        <p:tgtEl>
                                          <p:spTgt spid="653">
                                            <p:txEl>
                                              <p:pRg st="0" end="0"/>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3" grpId="0" build="p"/>
      <p:bldP spid="10" grpId="0" animBg="1"/>
      <p:bldP spid="16" grpId="0" animBg="1"/>
      <p:bldP spid="19" grpId="0"/>
      <p:bldP spid="2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6" y="13034"/>
            <a:ext cx="9143244" cy="5143500"/>
          </a:xfrm>
          <a:prstGeom prst="rect">
            <a:avLst/>
          </a:prstGeom>
        </p:spPr>
      </p:pic>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643669"/>
            <a:ext cx="9143244" cy="499831"/>
          </a:xfrm>
          <a:prstGeom prst="rect">
            <a:avLst/>
          </a:prstGeom>
        </p:spPr>
      </p:pic>
      <p:sp>
        <p:nvSpPr>
          <p:cNvPr id="2" name="Title 1">
            <a:extLst>
              <a:ext uri="{FF2B5EF4-FFF2-40B4-BE49-F238E27FC236}">
                <a16:creationId xmlns:a16="http://schemas.microsoft.com/office/drawing/2014/main" xmlns="" id="{91DE5991-21E7-C2AF-96EF-1EA454F6C6C1}"/>
              </a:ext>
            </a:extLst>
          </p:cNvPr>
          <p:cNvSpPr txBox="1">
            <a:spLocks/>
          </p:cNvSpPr>
          <p:nvPr/>
        </p:nvSpPr>
        <p:spPr>
          <a:xfrm>
            <a:off x="371475" y="150597"/>
            <a:ext cx="5654419" cy="48920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endParaRPr lang="en-ID" sz="2800" b="1" u="sng" spc="300" dirty="0">
              <a:solidFill>
                <a:srgbClr val="C00000"/>
              </a:solidFill>
            </a:endParaRPr>
          </a:p>
        </p:txBody>
      </p:sp>
      <p:sp>
        <p:nvSpPr>
          <p:cNvPr id="3" name="Rectangle 2"/>
          <p:cNvSpPr/>
          <p:nvPr/>
        </p:nvSpPr>
        <p:spPr>
          <a:xfrm>
            <a:off x="381000" y="989171"/>
            <a:ext cx="4572000" cy="400110"/>
          </a:xfrm>
          <a:prstGeom prst="rect">
            <a:avLst/>
          </a:prstGeom>
        </p:spPr>
        <p:txBody>
          <a:bodyPr>
            <a:spAutoFit/>
          </a:bodyPr>
          <a:lstStyle/>
          <a:p>
            <a:r>
              <a:rPr lang="en-US" sz="2000" b="1" dirty="0"/>
              <a:t>Cara </a:t>
            </a:r>
            <a:r>
              <a:rPr lang="en-US" sz="2000" b="1" dirty="0" err="1"/>
              <a:t>Menghindari</a:t>
            </a:r>
            <a:r>
              <a:rPr lang="en-US" sz="2000" b="1" dirty="0"/>
              <a:t> </a:t>
            </a:r>
            <a:r>
              <a:rPr lang="en-US" sz="2000" b="1" dirty="0" err="1"/>
              <a:t>Sikap</a:t>
            </a:r>
            <a:r>
              <a:rPr lang="en-US" sz="2000" b="1" dirty="0"/>
              <a:t> Marah </a:t>
            </a:r>
            <a:endParaRPr lang="en-ID" sz="2000" b="1" dirty="0"/>
          </a:p>
        </p:txBody>
      </p:sp>
      <p:sp>
        <p:nvSpPr>
          <p:cNvPr id="4" name="Rectangle 3"/>
          <p:cNvSpPr/>
          <p:nvPr/>
        </p:nvSpPr>
        <p:spPr>
          <a:xfrm>
            <a:off x="4114800" y="765908"/>
            <a:ext cx="4495800" cy="1754326"/>
          </a:xfrm>
          <a:prstGeom prst="rect">
            <a:avLst/>
          </a:prstGeom>
        </p:spPr>
        <p:txBody>
          <a:bodyPr wrap="square">
            <a:spAutoFit/>
          </a:bodyPr>
          <a:lstStyle/>
          <a:p>
            <a:pPr marL="342900" indent="-342900">
              <a:buFont typeface="Wingdings" panose="05000000000000000000" pitchFamily="2" charset="2"/>
              <a:buChar char="§"/>
            </a:pPr>
            <a:r>
              <a:rPr lang="en-US" dirty="0" err="1">
                <a:latin typeface="+mj-lt"/>
              </a:rPr>
              <a:t>Membaca</a:t>
            </a:r>
            <a:r>
              <a:rPr lang="en-US" dirty="0">
                <a:latin typeface="+mj-lt"/>
              </a:rPr>
              <a:t> </a:t>
            </a:r>
            <a:r>
              <a:rPr lang="en-US" dirty="0" err="1">
                <a:latin typeface="+mj-lt"/>
              </a:rPr>
              <a:t>Kalimat</a:t>
            </a:r>
            <a:r>
              <a:rPr lang="en-US" dirty="0">
                <a:latin typeface="+mj-lt"/>
              </a:rPr>
              <a:t> </a:t>
            </a:r>
            <a:r>
              <a:rPr lang="en-US" dirty="0" err="1">
                <a:latin typeface="+mj-lt"/>
              </a:rPr>
              <a:t>Istiazah</a:t>
            </a:r>
            <a:r>
              <a:rPr lang="en-US" dirty="0">
                <a:latin typeface="+mj-lt"/>
              </a:rPr>
              <a:t> (</a:t>
            </a:r>
            <a:r>
              <a:rPr lang="en-US" dirty="0" err="1">
                <a:latin typeface="+mj-lt"/>
              </a:rPr>
              <a:t>ta’awuz</a:t>
            </a:r>
            <a:r>
              <a:rPr lang="en-US" dirty="0">
                <a:latin typeface="+mj-lt"/>
              </a:rPr>
              <a:t>)</a:t>
            </a:r>
          </a:p>
          <a:p>
            <a:pPr marL="342900" indent="-342900">
              <a:buFont typeface="Wingdings" panose="05000000000000000000" pitchFamily="2" charset="2"/>
              <a:buChar char="§"/>
            </a:pPr>
            <a:r>
              <a:rPr lang="en-US" dirty="0" err="1">
                <a:latin typeface="+mj-lt"/>
              </a:rPr>
              <a:t>Berwudhu</a:t>
            </a:r>
            <a:endParaRPr lang="en-US" dirty="0">
              <a:latin typeface="+mj-lt"/>
            </a:endParaRPr>
          </a:p>
          <a:p>
            <a:pPr marL="342900" indent="-342900">
              <a:buFont typeface="Wingdings" panose="05000000000000000000" pitchFamily="2" charset="2"/>
              <a:buChar char="§"/>
            </a:pPr>
            <a:r>
              <a:rPr lang="en-US" dirty="0" err="1">
                <a:latin typeface="+mj-lt"/>
              </a:rPr>
              <a:t>Mengubah</a:t>
            </a:r>
            <a:r>
              <a:rPr lang="en-US" dirty="0">
                <a:latin typeface="+mj-lt"/>
              </a:rPr>
              <a:t> </a:t>
            </a:r>
            <a:r>
              <a:rPr lang="en-US" dirty="0" err="1">
                <a:latin typeface="+mj-lt"/>
              </a:rPr>
              <a:t>posisi</a:t>
            </a:r>
            <a:r>
              <a:rPr lang="en-US" dirty="0">
                <a:latin typeface="+mj-lt"/>
              </a:rPr>
              <a:t> </a:t>
            </a:r>
            <a:r>
              <a:rPr lang="en-US" dirty="0" err="1">
                <a:latin typeface="+mj-lt"/>
              </a:rPr>
              <a:t>tatkala</a:t>
            </a:r>
            <a:r>
              <a:rPr lang="en-US" dirty="0">
                <a:latin typeface="+mj-lt"/>
              </a:rPr>
              <a:t> </a:t>
            </a:r>
            <a:r>
              <a:rPr lang="en-US" dirty="0" err="1">
                <a:latin typeface="+mj-lt"/>
              </a:rPr>
              <a:t>sedang</a:t>
            </a:r>
            <a:r>
              <a:rPr lang="en-US" dirty="0">
                <a:latin typeface="+mj-lt"/>
              </a:rPr>
              <a:t> </a:t>
            </a:r>
            <a:r>
              <a:rPr lang="en-US" dirty="0" err="1">
                <a:latin typeface="+mj-lt"/>
              </a:rPr>
              <a:t>marah</a:t>
            </a:r>
            <a:endParaRPr lang="en-US" dirty="0">
              <a:latin typeface="+mj-lt"/>
            </a:endParaRPr>
          </a:p>
          <a:p>
            <a:pPr marL="342900" indent="-342900">
              <a:buFont typeface="Wingdings" panose="05000000000000000000" pitchFamily="2" charset="2"/>
              <a:buChar char="§"/>
            </a:pPr>
            <a:r>
              <a:rPr lang="en-US" dirty="0" err="1">
                <a:latin typeface="+mj-lt"/>
              </a:rPr>
              <a:t>Memperbanyak</a:t>
            </a:r>
            <a:r>
              <a:rPr lang="en-US" dirty="0">
                <a:latin typeface="+mj-lt"/>
              </a:rPr>
              <a:t> </a:t>
            </a:r>
            <a:r>
              <a:rPr lang="en-US" dirty="0" err="1">
                <a:latin typeface="+mj-lt"/>
              </a:rPr>
              <a:t>berzikir</a:t>
            </a:r>
            <a:r>
              <a:rPr lang="en-US" dirty="0">
                <a:latin typeface="+mj-lt"/>
              </a:rPr>
              <a:t> </a:t>
            </a:r>
            <a:r>
              <a:rPr lang="en-US" dirty="0" err="1">
                <a:latin typeface="+mj-lt"/>
              </a:rPr>
              <a:t>kepada</a:t>
            </a:r>
            <a:r>
              <a:rPr lang="en-US" dirty="0">
                <a:latin typeface="+mj-lt"/>
              </a:rPr>
              <a:t> Allah </a:t>
            </a:r>
            <a:r>
              <a:rPr lang="en-US" dirty="0" err="1">
                <a:latin typeface="+mj-lt"/>
              </a:rPr>
              <a:t>Swt</a:t>
            </a:r>
            <a:endParaRPr lang="en-US" dirty="0">
              <a:latin typeface="+mj-lt"/>
            </a:endParaRPr>
          </a:p>
          <a:p>
            <a:pPr marL="342900" indent="-342900">
              <a:buFont typeface="Wingdings" panose="05000000000000000000" pitchFamily="2" charset="2"/>
              <a:buChar char="§"/>
            </a:pPr>
            <a:r>
              <a:rPr lang="en-US" dirty="0" err="1">
                <a:latin typeface="+mj-lt"/>
              </a:rPr>
              <a:t>Memperbanyak</a:t>
            </a:r>
            <a:r>
              <a:rPr lang="en-US" dirty="0">
                <a:latin typeface="+mj-lt"/>
              </a:rPr>
              <a:t> </a:t>
            </a:r>
            <a:r>
              <a:rPr lang="en-US" dirty="0" err="1">
                <a:latin typeface="+mj-lt"/>
              </a:rPr>
              <a:t>sholat</a:t>
            </a:r>
            <a:r>
              <a:rPr lang="en-US" dirty="0">
                <a:latin typeface="+mj-lt"/>
              </a:rPr>
              <a:t> </a:t>
            </a:r>
            <a:r>
              <a:rPr lang="en-US" dirty="0" err="1">
                <a:latin typeface="+mj-lt"/>
              </a:rPr>
              <a:t>sunah</a:t>
            </a:r>
            <a:endParaRPr lang="en-US" dirty="0">
              <a:latin typeface="+mj-lt"/>
            </a:endParaRPr>
          </a:p>
          <a:p>
            <a:pPr marL="342900" indent="-342900">
              <a:buFont typeface="Wingdings" panose="05000000000000000000" pitchFamily="2" charset="2"/>
              <a:buChar char="§"/>
            </a:pPr>
            <a:r>
              <a:rPr lang="en-US" dirty="0">
                <a:latin typeface="+mj-lt"/>
              </a:rPr>
              <a:t>Diam dan </a:t>
            </a:r>
            <a:r>
              <a:rPr lang="en-US" dirty="0" err="1">
                <a:latin typeface="+mj-lt"/>
              </a:rPr>
              <a:t>menjaga</a:t>
            </a:r>
            <a:r>
              <a:rPr lang="en-US" dirty="0">
                <a:latin typeface="+mj-lt"/>
              </a:rPr>
              <a:t> </a:t>
            </a:r>
            <a:r>
              <a:rPr lang="en-US" dirty="0" err="1">
                <a:latin typeface="+mj-lt"/>
              </a:rPr>
              <a:t>ucapan</a:t>
            </a:r>
            <a:r>
              <a:rPr lang="en-US" dirty="0">
                <a:latin typeface="+mj-lt"/>
              </a:rPr>
              <a:t> . </a:t>
            </a:r>
            <a:endParaRPr lang="en-ID" dirty="0">
              <a:latin typeface="+mj-lt"/>
            </a:endParaRPr>
          </a:p>
        </p:txBody>
      </p:sp>
      <p:sp>
        <p:nvSpPr>
          <p:cNvPr id="5" name="Rectangle 4"/>
          <p:cNvSpPr/>
          <p:nvPr/>
        </p:nvSpPr>
        <p:spPr>
          <a:xfrm>
            <a:off x="685800" y="3014923"/>
            <a:ext cx="3124200" cy="707886"/>
          </a:xfrm>
          <a:prstGeom prst="rect">
            <a:avLst/>
          </a:prstGeom>
        </p:spPr>
        <p:txBody>
          <a:bodyPr wrap="square">
            <a:spAutoFit/>
          </a:bodyPr>
          <a:lstStyle/>
          <a:p>
            <a:pPr algn="ctr"/>
            <a:r>
              <a:rPr lang="en-US" sz="2000" b="1" dirty="0" err="1"/>
              <a:t>Manfaat</a:t>
            </a:r>
            <a:r>
              <a:rPr lang="en-US" sz="2000" b="1" dirty="0"/>
              <a:t> </a:t>
            </a:r>
            <a:r>
              <a:rPr lang="en-US" sz="2000" b="1" dirty="0" err="1"/>
              <a:t>Menghindari</a:t>
            </a:r>
            <a:r>
              <a:rPr lang="en-US" sz="2000" b="1" dirty="0"/>
              <a:t> </a:t>
            </a:r>
            <a:r>
              <a:rPr lang="en-US" sz="2000" b="1" dirty="0" err="1"/>
              <a:t>Sikap</a:t>
            </a:r>
            <a:r>
              <a:rPr lang="en-US" sz="2000" b="1" dirty="0"/>
              <a:t> Marah </a:t>
            </a:r>
            <a:r>
              <a:rPr lang="en-US" sz="2000" b="1" i="1" dirty="0"/>
              <a:t>(</a:t>
            </a:r>
            <a:r>
              <a:rPr lang="en-US" sz="2000" b="1" i="1" dirty="0" err="1"/>
              <a:t>Gadab</a:t>
            </a:r>
            <a:r>
              <a:rPr lang="en-US" sz="2000" b="1" i="1" dirty="0"/>
              <a:t>)</a:t>
            </a:r>
            <a:endParaRPr lang="en-ID" sz="2000" b="1" i="1" dirty="0"/>
          </a:p>
        </p:txBody>
      </p:sp>
      <p:sp>
        <p:nvSpPr>
          <p:cNvPr id="6" name="Rectangle 5"/>
          <p:cNvSpPr/>
          <p:nvPr/>
        </p:nvSpPr>
        <p:spPr>
          <a:xfrm>
            <a:off x="4114800" y="2591773"/>
            <a:ext cx="4572000" cy="1754326"/>
          </a:xfrm>
          <a:prstGeom prst="rect">
            <a:avLst/>
          </a:prstGeom>
        </p:spPr>
        <p:txBody>
          <a:bodyPr>
            <a:spAutoFit/>
          </a:bodyPr>
          <a:lstStyle/>
          <a:p>
            <a:pPr marL="285750" indent="-285750">
              <a:buFont typeface="Wingdings" panose="05000000000000000000" pitchFamily="2" charset="2"/>
              <a:buChar char="§"/>
            </a:pPr>
            <a:r>
              <a:rPr lang="en-US" dirty="0" err="1">
                <a:latin typeface="+mj-lt"/>
              </a:rPr>
              <a:t>Dapat</a:t>
            </a:r>
            <a:r>
              <a:rPr lang="en-US" dirty="0">
                <a:latin typeface="+mj-lt"/>
              </a:rPr>
              <a:t> </a:t>
            </a:r>
            <a:r>
              <a:rPr lang="en-US" dirty="0" err="1">
                <a:latin typeface="+mj-lt"/>
              </a:rPr>
              <a:t>menumbuhkan</a:t>
            </a:r>
            <a:r>
              <a:rPr lang="en-US" dirty="0">
                <a:latin typeface="+mj-lt"/>
              </a:rPr>
              <a:t> </a:t>
            </a:r>
            <a:r>
              <a:rPr lang="en-US" dirty="0" err="1">
                <a:latin typeface="+mj-lt"/>
              </a:rPr>
              <a:t>kekuatan</a:t>
            </a:r>
            <a:r>
              <a:rPr lang="en-US" dirty="0">
                <a:latin typeface="+mj-lt"/>
              </a:rPr>
              <a:t> </a:t>
            </a:r>
            <a:r>
              <a:rPr lang="en-US" dirty="0" err="1">
                <a:latin typeface="+mj-lt"/>
              </a:rPr>
              <a:t>jiwa</a:t>
            </a:r>
            <a:r>
              <a:rPr lang="en-US" dirty="0">
                <a:latin typeface="+mj-lt"/>
              </a:rPr>
              <a:t> dana </a:t>
            </a:r>
            <a:r>
              <a:rPr lang="en-US" dirty="0" err="1">
                <a:latin typeface="+mj-lt"/>
              </a:rPr>
              <a:t>berpikir</a:t>
            </a:r>
            <a:r>
              <a:rPr lang="en-US" dirty="0">
                <a:latin typeface="+mj-lt"/>
              </a:rPr>
              <a:t> </a:t>
            </a:r>
            <a:r>
              <a:rPr lang="en-US" dirty="0" err="1">
                <a:latin typeface="+mj-lt"/>
              </a:rPr>
              <a:t>jernih</a:t>
            </a:r>
            <a:r>
              <a:rPr lang="en-US" dirty="0">
                <a:latin typeface="+mj-lt"/>
              </a:rPr>
              <a:t>.</a:t>
            </a:r>
          </a:p>
          <a:p>
            <a:pPr marL="285750" indent="-285750">
              <a:buFont typeface="Wingdings" panose="05000000000000000000" pitchFamily="2" charset="2"/>
              <a:buChar char="§"/>
            </a:pPr>
            <a:r>
              <a:rPr lang="en-US" dirty="0" err="1">
                <a:latin typeface="+mj-lt"/>
              </a:rPr>
              <a:t>Dapat</a:t>
            </a:r>
            <a:r>
              <a:rPr lang="en-US" dirty="0">
                <a:latin typeface="+mj-lt"/>
              </a:rPr>
              <a:t> </a:t>
            </a:r>
            <a:r>
              <a:rPr lang="en-US" dirty="0" err="1">
                <a:latin typeface="+mj-lt"/>
              </a:rPr>
              <a:t>menjadi</a:t>
            </a:r>
            <a:r>
              <a:rPr lang="en-US" dirty="0">
                <a:latin typeface="+mj-lt"/>
              </a:rPr>
              <a:t> orang yang </a:t>
            </a:r>
            <a:r>
              <a:rPr lang="en-US" dirty="0" err="1">
                <a:latin typeface="+mj-lt"/>
              </a:rPr>
              <a:t>kuat</a:t>
            </a:r>
            <a:r>
              <a:rPr lang="en-US" dirty="0">
                <a:latin typeface="+mj-lt"/>
              </a:rPr>
              <a:t>.</a:t>
            </a:r>
          </a:p>
          <a:p>
            <a:pPr marL="285750" indent="-285750">
              <a:buFont typeface="Wingdings" panose="05000000000000000000" pitchFamily="2" charset="2"/>
              <a:buChar char="§"/>
            </a:pPr>
            <a:r>
              <a:rPr lang="en-US" dirty="0" err="1">
                <a:latin typeface="+mj-lt"/>
              </a:rPr>
              <a:t>Tidak</a:t>
            </a:r>
            <a:r>
              <a:rPr lang="en-US" dirty="0">
                <a:latin typeface="+mj-lt"/>
              </a:rPr>
              <a:t> </a:t>
            </a:r>
            <a:r>
              <a:rPr lang="en-US" dirty="0" err="1">
                <a:latin typeface="+mj-lt"/>
              </a:rPr>
              <a:t>merugikan</a:t>
            </a:r>
            <a:r>
              <a:rPr lang="en-US" dirty="0">
                <a:latin typeface="+mj-lt"/>
              </a:rPr>
              <a:t> orang lain dan </a:t>
            </a:r>
            <a:r>
              <a:rPr lang="en-US" dirty="0" err="1">
                <a:latin typeface="+mj-lt"/>
              </a:rPr>
              <a:t>lingkungan</a:t>
            </a:r>
            <a:r>
              <a:rPr lang="en-US" dirty="0">
                <a:latin typeface="+mj-lt"/>
              </a:rPr>
              <a:t> </a:t>
            </a:r>
            <a:r>
              <a:rPr lang="en-US" dirty="0" err="1">
                <a:latin typeface="+mj-lt"/>
              </a:rPr>
              <a:t>sekitar</a:t>
            </a:r>
            <a:r>
              <a:rPr lang="en-US" dirty="0">
                <a:latin typeface="+mj-lt"/>
              </a:rPr>
              <a:t>.</a:t>
            </a:r>
          </a:p>
          <a:p>
            <a:pPr marL="285750" indent="-285750">
              <a:buFont typeface="Wingdings" panose="05000000000000000000" pitchFamily="2" charset="2"/>
              <a:buChar char="§"/>
            </a:pPr>
            <a:r>
              <a:rPr lang="en-US" dirty="0">
                <a:latin typeface="+mj-lt"/>
              </a:rPr>
              <a:t>Allah </a:t>
            </a:r>
            <a:r>
              <a:rPr lang="en-US" dirty="0" err="1">
                <a:latin typeface="+mj-lt"/>
              </a:rPr>
              <a:t>Swt</a:t>
            </a:r>
            <a:r>
              <a:rPr lang="en-US" dirty="0">
                <a:latin typeface="+mj-lt"/>
              </a:rPr>
              <a:t>. </a:t>
            </a:r>
            <a:r>
              <a:rPr lang="en-US" dirty="0" err="1">
                <a:latin typeface="+mj-lt"/>
              </a:rPr>
              <a:t>memberikan</a:t>
            </a:r>
            <a:r>
              <a:rPr lang="en-US" dirty="0">
                <a:latin typeface="+mj-lt"/>
              </a:rPr>
              <a:t> </a:t>
            </a:r>
            <a:r>
              <a:rPr lang="en-US" dirty="0" err="1">
                <a:latin typeface="+mj-lt"/>
              </a:rPr>
              <a:t>hadiah</a:t>
            </a:r>
            <a:r>
              <a:rPr lang="en-US" dirty="0">
                <a:latin typeface="+mj-lt"/>
              </a:rPr>
              <a:t> </a:t>
            </a:r>
            <a:r>
              <a:rPr lang="en-US" dirty="0" err="1">
                <a:latin typeface="+mj-lt"/>
              </a:rPr>
              <a:t>surga</a:t>
            </a:r>
            <a:r>
              <a:rPr lang="en-US" dirty="0">
                <a:latin typeface="+mj-lt"/>
              </a:rPr>
              <a:t>.</a:t>
            </a:r>
          </a:p>
        </p:txBody>
      </p:sp>
      <p:cxnSp>
        <p:nvCxnSpPr>
          <p:cNvPr id="8" name="Straight Connector 7"/>
          <p:cNvCxnSpPr/>
          <p:nvPr/>
        </p:nvCxnSpPr>
        <p:spPr>
          <a:xfrm>
            <a:off x="457200" y="2584784"/>
            <a:ext cx="8077200" cy="0"/>
          </a:xfrm>
          <a:prstGeom prst="line">
            <a:avLst/>
          </a:prstGeom>
          <a:ln w="28575">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1" name="Title 1">
            <a:extLst>
              <a:ext uri="{FF2B5EF4-FFF2-40B4-BE49-F238E27FC236}">
                <a16:creationId xmlns:a16="http://schemas.microsoft.com/office/drawing/2014/main" xmlns="" id="{F9AA470E-3A14-C966-8B5E-B588B6D680EF}"/>
              </a:ext>
            </a:extLst>
          </p:cNvPr>
          <p:cNvSpPr txBox="1">
            <a:spLocks/>
          </p:cNvSpPr>
          <p:nvPr/>
        </p:nvSpPr>
        <p:spPr>
          <a:xfrm>
            <a:off x="381000" y="213573"/>
            <a:ext cx="5654419" cy="48920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2800" b="1" u="sng" spc="300">
                <a:solidFill>
                  <a:srgbClr val="C00000"/>
                </a:solidFill>
              </a:rPr>
              <a:t>Menghadapi Marah </a:t>
            </a:r>
            <a:r>
              <a:rPr lang="en-US" sz="2800" b="1" i="1" u="sng" spc="300">
                <a:solidFill>
                  <a:srgbClr val="C00000"/>
                </a:solidFill>
              </a:rPr>
              <a:t>(Gadab)</a:t>
            </a:r>
            <a:endParaRPr lang="en-ID" sz="2800" b="1" i="1" u="sng" spc="300" dirty="0">
              <a:solidFill>
                <a:srgbClr val="C00000"/>
              </a:solidFill>
            </a:endParaRPr>
          </a:p>
        </p:txBody>
      </p:sp>
    </p:spTree>
    <p:extLst>
      <p:ext uri="{BB962C8B-B14F-4D97-AF65-F5344CB8AC3E}">
        <p14:creationId xmlns:p14="http://schemas.microsoft.com/office/powerpoint/2010/main" val="278558070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nodePh="1">
                                  <p:stCondLst>
                                    <p:cond delay="0"/>
                                  </p:stCondLst>
                                  <p:endCondLst>
                                    <p:cond evt="begin" delay="0">
                                      <p:tn val="5"/>
                                    </p:cond>
                                  </p:end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fade">
                                      <p:cBhvr>
                                        <p:cTn id="15" dur="500"/>
                                        <p:tgtEl>
                                          <p:spTgt spid="4">
                                            <p:txEl>
                                              <p:pRg st="0" end="0"/>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Effect transition="in" filter="fade">
                                      <p:cBhvr>
                                        <p:cTn id="19" dur="500"/>
                                        <p:tgtEl>
                                          <p:spTgt spid="4">
                                            <p:txEl>
                                              <p:pRg st="1" end="1"/>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4">
                                            <p:txEl>
                                              <p:pRg st="2" end="2"/>
                                            </p:txEl>
                                          </p:spTgt>
                                        </p:tgtEl>
                                        <p:attrNameLst>
                                          <p:attrName>style.visibility</p:attrName>
                                        </p:attrNameLst>
                                      </p:cBhvr>
                                      <p:to>
                                        <p:strVal val="visible"/>
                                      </p:to>
                                    </p:set>
                                    <p:animEffect transition="in" filter="fade">
                                      <p:cBhvr>
                                        <p:cTn id="23" dur="500"/>
                                        <p:tgtEl>
                                          <p:spTgt spid="4">
                                            <p:txEl>
                                              <p:pRg st="2" end="2"/>
                                            </p:txEl>
                                          </p:spTgt>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4">
                                            <p:txEl>
                                              <p:pRg st="3" end="3"/>
                                            </p:txEl>
                                          </p:spTgt>
                                        </p:tgtEl>
                                        <p:attrNameLst>
                                          <p:attrName>style.visibility</p:attrName>
                                        </p:attrNameLst>
                                      </p:cBhvr>
                                      <p:to>
                                        <p:strVal val="visible"/>
                                      </p:to>
                                    </p:set>
                                    <p:animEffect transition="in" filter="fade">
                                      <p:cBhvr>
                                        <p:cTn id="27" dur="500"/>
                                        <p:tgtEl>
                                          <p:spTgt spid="4">
                                            <p:txEl>
                                              <p:pRg st="3" end="3"/>
                                            </p:txEl>
                                          </p:spTgt>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4">
                                            <p:txEl>
                                              <p:pRg st="4" end="4"/>
                                            </p:txEl>
                                          </p:spTgt>
                                        </p:tgtEl>
                                        <p:attrNameLst>
                                          <p:attrName>style.visibility</p:attrName>
                                        </p:attrNameLst>
                                      </p:cBhvr>
                                      <p:to>
                                        <p:strVal val="visible"/>
                                      </p:to>
                                    </p:set>
                                    <p:animEffect transition="in" filter="fade">
                                      <p:cBhvr>
                                        <p:cTn id="31" dur="500"/>
                                        <p:tgtEl>
                                          <p:spTgt spid="4">
                                            <p:txEl>
                                              <p:pRg st="4" end="4"/>
                                            </p:txEl>
                                          </p:spTgt>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4">
                                            <p:txEl>
                                              <p:pRg st="5" end="5"/>
                                            </p:txEl>
                                          </p:spTgt>
                                        </p:tgtEl>
                                        <p:attrNameLst>
                                          <p:attrName>style.visibility</p:attrName>
                                        </p:attrNameLst>
                                      </p:cBhvr>
                                      <p:to>
                                        <p:strVal val="visible"/>
                                      </p:to>
                                    </p:set>
                                    <p:animEffect transition="in" filter="fade">
                                      <p:cBhvr>
                                        <p:cTn id="35" dur="500"/>
                                        <p:tgtEl>
                                          <p:spTgt spid="4">
                                            <p:txEl>
                                              <p:pRg st="5" end="5"/>
                                            </p:txEl>
                                          </p:spTgt>
                                        </p:tgtEl>
                                      </p:cBhvr>
                                    </p:animEffect>
                                  </p:childTnLst>
                                </p:cTn>
                              </p:par>
                            </p:childTnLst>
                          </p:cTn>
                        </p:par>
                        <p:par>
                          <p:cTn id="36" fill="hold">
                            <p:stCondLst>
                              <p:cond delay="4000"/>
                            </p:stCondLst>
                            <p:childTnLst>
                              <p:par>
                                <p:cTn id="37" presetID="16" presetClass="entr" presetSubtype="21" fill="hold"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barn(inVertical)">
                                      <p:cBhvr>
                                        <p:cTn id="39" dur="750"/>
                                        <p:tgtEl>
                                          <p:spTgt spid="8"/>
                                        </p:tgtEl>
                                      </p:cBhvr>
                                    </p:animEffect>
                                  </p:childTnLst>
                                </p:cTn>
                              </p:par>
                            </p:childTnLst>
                          </p:cTn>
                        </p:par>
                        <p:par>
                          <p:cTn id="40" fill="hold">
                            <p:stCondLst>
                              <p:cond delay="4750"/>
                            </p:stCondLst>
                            <p:childTnLst>
                              <p:par>
                                <p:cTn id="41" presetID="10" presetClass="entr" presetSubtype="0" fill="hold" grpId="0" nodeType="after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fade">
                                      <p:cBhvr>
                                        <p:cTn id="43" dur="500"/>
                                        <p:tgtEl>
                                          <p:spTgt spid="5"/>
                                        </p:tgtEl>
                                      </p:cBhvr>
                                    </p:animEffect>
                                  </p:childTnLst>
                                </p:cTn>
                              </p:par>
                            </p:childTnLst>
                          </p:cTn>
                        </p:par>
                        <p:par>
                          <p:cTn id="44" fill="hold">
                            <p:stCondLst>
                              <p:cond delay="5250"/>
                            </p:stCondLst>
                            <p:childTnLst>
                              <p:par>
                                <p:cTn id="45" presetID="10" presetClass="entr" presetSubtype="0" fill="hold" nodeType="afterEffect">
                                  <p:stCondLst>
                                    <p:cond delay="0"/>
                                  </p:stCondLst>
                                  <p:childTnLst>
                                    <p:set>
                                      <p:cBhvr>
                                        <p:cTn id="46" dur="1" fill="hold">
                                          <p:stCondLst>
                                            <p:cond delay="0"/>
                                          </p:stCondLst>
                                        </p:cTn>
                                        <p:tgtEl>
                                          <p:spTgt spid="6">
                                            <p:txEl>
                                              <p:pRg st="0" end="0"/>
                                            </p:txEl>
                                          </p:spTgt>
                                        </p:tgtEl>
                                        <p:attrNameLst>
                                          <p:attrName>style.visibility</p:attrName>
                                        </p:attrNameLst>
                                      </p:cBhvr>
                                      <p:to>
                                        <p:strVal val="visible"/>
                                      </p:to>
                                    </p:set>
                                    <p:animEffect transition="in" filter="fade">
                                      <p:cBhvr>
                                        <p:cTn id="47" dur="500"/>
                                        <p:tgtEl>
                                          <p:spTgt spid="6">
                                            <p:txEl>
                                              <p:pRg st="0" end="0"/>
                                            </p:txEl>
                                          </p:spTgt>
                                        </p:tgtEl>
                                      </p:cBhvr>
                                    </p:animEffect>
                                  </p:childTnLst>
                                </p:cTn>
                              </p:par>
                            </p:childTnLst>
                          </p:cTn>
                        </p:par>
                        <p:par>
                          <p:cTn id="48" fill="hold">
                            <p:stCondLst>
                              <p:cond delay="5750"/>
                            </p:stCondLst>
                            <p:childTnLst>
                              <p:par>
                                <p:cTn id="49" presetID="10" presetClass="entr" presetSubtype="0" fill="hold" nodeType="afterEffect">
                                  <p:stCondLst>
                                    <p:cond delay="0"/>
                                  </p:stCondLst>
                                  <p:childTnLst>
                                    <p:set>
                                      <p:cBhvr>
                                        <p:cTn id="50" dur="1" fill="hold">
                                          <p:stCondLst>
                                            <p:cond delay="0"/>
                                          </p:stCondLst>
                                        </p:cTn>
                                        <p:tgtEl>
                                          <p:spTgt spid="6">
                                            <p:txEl>
                                              <p:pRg st="1" end="1"/>
                                            </p:txEl>
                                          </p:spTgt>
                                        </p:tgtEl>
                                        <p:attrNameLst>
                                          <p:attrName>style.visibility</p:attrName>
                                        </p:attrNameLst>
                                      </p:cBhvr>
                                      <p:to>
                                        <p:strVal val="visible"/>
                                      </p:to>
                                    </p:set>
                                    <p:animEffect transition="in" filter="fade">
                                      <p:cBhvr>
                                        <p:cTn id="51" dur="500"/>
                                        <p:tgtEl>
                                          <p:spTgt spid="6">
                                            <p:txEl>
                                              <p:pRg st="1" end="1"/>
                                            </p:txEl>
                                          </p:spTgt>
                                        </p:tgtEl>
                                      </p:cBhvr>
                                    </p:animEffect>
                                  </p:childTnLst>
                                </p:cTn>
                              </p:par>
                            </p:childTnLst>
                          </p:cTn>
                        </p:par>
                        <p:par>
                          <p:cTn id="52" fill="hold">
                            <p:stCondLst>
                              <p:cond delay="6250"/>
                            </p:stCondLst>
                            <p:childTnLst>
                              <p:par>
                                <p:cTn id="53" presetID="10" presetClass="entr" presetSubtype="0" fill="hold" nodeType="afterEffect">
                                  <p:stCondLst>
                                    <p:cond delay="0"/>
                                  </p:stCondLst>
                                  <p:childTnLst>
                                    <p:set>
                                      <p:cBhvr>
                                        <p:cTn id="54" dur="1" fill="hold">
                                          <p:stCondLst>
                                            <p:cond delay="0"/>
                                          </p:stCondLst>
                                        </p:cTn>
                                        <p:tgtEl>
                                          <p:spTgt spid="6">
                                            <p:txEl>
                                              <p:pRg st="2" end="2"/>
                                            </p:txEl>
                                          </p:spTgt>
                                        </p:tgtEl>
                                        <p:attrNameLst>
                                          <p:attrName>style.visibility</p:attrName>
                                        </p:attrNameLst>
                                      </p:cBhvr>
                                      <p:to>
                                        <p:strVal val="visible"/>
                                      </p:to>
                                    </p:set>
                                    <p:animEffect transition="in" filter="fade">
                                      <p:cBhvr>
                                        <p:cTn id="55" dur="500"/>
                                        <p:tgtEl>
                                          <p:spTgt spid="6">
                                            <p:txEl>
                                              <p:pRg st="2" end="2"/>
                                            </p:txEl>
                                          </p:spTgt>
                                        </p:tgtEl>
                                      </p:cBhvr>
                                    </p:animEffect>
                                  </p:childTnLst>
                                </p:cTn>
                              </p:par>
                            </p:childTnLst>
                          </p:cTn>
                        </p:par>
                        <p:par>
                          <p:cTn id="56" fill="hold">
                            <p:stCondLst>
                              <p:cond delay="6750"/>
                            </p:stCondLst>
                            <p:childTnLst>
                              <p:par>
                                <p:cTn id="57" presetID="10" presetClass="entr" presetSubtype="0" fill="hold" nodeType="afterEffect">
                                  <p:stCondLst>
                                    <p:cond delay="0"/>
                                  </p:stCondLst>
                                  <p:childTnLst>
                                    <p:set>
                                      <p:cBhvr>
                                        <p:cTn id="58" dur="1" fill="hold">
                                          <p:stCondLst>
                                            <p:cond delay="0"/>
                                          </p:stCondLst>
                                        </p:cTn>
                                        <p:tgtEl>
                                          <p:spTgt spid="6">
                                            <p:txEl>
                                              <p:pRg st="3" end="3"/>
                                            </p:txEl>
                                          </p:spTgt>
                                        </p:tgtEl>
                                        <p:attrNameLst>
                                          <p:attrName>style.visibility</p:attrName>
                                        </p:attrNameLst>
                                      </p:cBhvr>
                                      <p:to>
                                        <p:strVal val="visible"/>
                                      </p:to>
                                    </p:set>
                                    <p:animEffect transition="in" filter="fade">
                                      <p:cBhvr>
                                        <p:cTn id="59" dur="500"/>
                                        <p:tgtEl>
                                          <p:spTgt spid="6">
                                            <p:txEl>
                                              <p:pRg st="3" end="3"/>
                                            </p:txEl>
                                          </p:spTgt>
                                        </p:tgtEl>
                                      </p:cBhvr>
                                    </p:animEffect>
                                  </p:childTnLst>
                                </p:cTn>
                              </p:par>
                            </p:childTnLst>
                          </p:cTn>
                        </p:par>
                        <p:par>
                          <p:cTn id="60" fill="hold">
                            <p:stCondLst>
                              <p:cond delay="7250"/>
                            </p:stCondLst>
                            <p:childTnLst>
                              <p:par>
                                <p:cTn id="61" presetID="10" presetClass="entr" presetSubtype="0" fill="hold" grpId="0" nodeType="afterEffect">
                                  <p:stCondLst>
                                    <p:cond delay="0"/>
                                  </p:stCondLst>
                                  <p:childTnLst>
                                    <p:set>
                                      <p:cBhvr>
                                        <p:cTn id="62" dur="1" fill="hold">
                                          <p:stCondLst>
                                            <p:cond delay="0"/>
                                          </p:stCondLst>
                                        </p:cTn>
                                        <p:tgtEl>
                                          <p:spTgt spid="11"/>
                                        </p:tgtEl>
                                        <p:attrNameLst>
                                          <p:attrName>style.visibility</p:attrName>
                                        </p:attrNameLst>
                                      </p:cBhvr>
                                      <p:to>
                                        <p:strVal val="visible"/>
                                      </p:to>
                                    </p:set>
                                    <p:animEffect transition="in" filter="fade">
                                      <p:cBhvr>
                                        <p:cTn id="6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xmlns="" id="{CBA2C259-5652-335F-3F46-A8030F6B8A67}"/>
              </a:ext>
            </a:extLst>
          </p:cNvPr>
          <p:cNvPicPr>
            <a:picLocks noChangeAspect="1"/>
          </p:cNvPicPr>
          <p:nvPr/>
        </p:nvPicPr>
        <p:blipFill>
          <a:blip r:embed="rId2">
            <a:extLst>
              <a:ext uri="{BEBA8EAE-BF5A-486C-A8C5-ECC9F3942E4B}">
                <a14:imgProps xmlns:a14="http://schemas.microsoft.com/office/drawing/2010/main">
                  <a14:imgLayer r:embed="rId3">
                    <a14:imgEffect>
                      <a14:colorTemperature colorTemp="4700"/>
                    </a14:imgEffect>
                  </a14:imgLayer>
                </a14:imgProps>
              </a:ext>
              <a:ext uri="{28A0092B-C50C-407E-A947-70E740481C1C}">
                <a14:useLocalDpi xmlns:a14="http://schemas.microsoft.com/office/drawing/2010/main" val="0"/>
              </a:ext>
            </a:extLst>
          </a:blip>
          <a:stretch>
            <a:fillRect/>
          </a:stretch>
        </p:blipFill>
        <p:spPr>
          <a:xfrm>
            <a:off x="0" y="19050"/>
            <a:ext cx="9144000" cy="5143500"/>
          </a:xfrm>
          <a:prstGeom prst="rect">
            <a:avLst/>
          </a:prstGeom>
        </p:spPr>
      </p:pic>
      <p:grpSp>
        <p:nvGrpSpPr>
          <p:cNvPr id="2" name="Group 1"/>
          <p:cNvGrpSpPr/>
          <p:nvPr/>
        </p:nvGrpSpPr>
        <p:grpSpPr>
          <a:xfrm>
            <a:off x="304800" y="528907"/>
            <a:ext cx="5168275" cy="1618448"/>
            <a:chOff x="328625" y="411126"/>
            <a:chExt cx="4199347" cy="1040792"/>
          </a:xfrm>
        </p:grpSpPr>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8625" y="411126"/>
              <a:ext cx="4151260" cy="1040792"/>
            </a:xfrm>
            <a:prstGeom prst="rect">
              <a:avLst/>
            </a:prstGeom>
          </p:spPr>
        </p:pic>
        <p:sp>
          <p:nvSpPr>
            <p:cNvPr id="4" name="TextBox 3"/>
            <p:cNvSpPr txBox="1"/>
            <p:nvPr/>
          </p:nvSpPr>
          <p:spPr>
            <a:xfrm>
              <a:off x="496030" y="468735"/>
              <a:ext cx="4031942" cy="890663"/>
            </a:xfrm>
            <a:prstGeom prst="rect">
              <a:avLst/>
            </a:prstGeom>
            <a:noFill/>
          </p:spPr>
          <p:txBody>
            <a:bodyPr wrap="square" rtlCol="0">
              <a:spAutoFit/>
            </a:bodyPr>
            <a:lstStyle/>
            <a:p>
              <a:r>
                <a:rPr lang="en-US" sz="2800" b="1" dirty="0"/>
                <a:t>B. </a:t>
              </a:r>
              <a:r>
                <a:rPr lang="en-US" sz="2800" b="1" dirty="0" err="1"/>
                <a:t>Menumbuhkan</a:t>
              </a:r>
              <a:r>
                <a:rPr lang="en-US" sz="2800" b="1" dirty="0"/>
                <a:t> </a:t>
              </a:r>
              <a:r>
                <a:rPr lang="en-US" sz="2800" b="1" dirty="0" err="1"/>
                <a:t>Sikap</a:t>
              </a:r>
              <a:r>
                <a:rPr lang="en-US" sz="2800" b="1" dirty="0"/>
                <a:t> </a:t>
              </a:r>
            </a:p>
            <a:p>
              <a:r>
                <a:rPr lang="en-US" sz="2800" b="1" dirty="0" err="1"/>
                <a:t>Kontrol</a:t>
              </a:r>
              <a:r>
                <a:rPr lang="en-US" sz="2800" b="1" dirty="0"/>
                <a:t> </a:t>
              </a:r>
              <a:r>
                <a:rPr lang="en-US" sz="2800" b="1" dirty="0" err="1"/>
                <a:t>Diri</a:t>
              </a:r>
              <a:r>
                <a:rPr lang="en-US" sz="2800" b="1" dirty="0"/>
                <a:t> dan </a:t>
              </a:r>
            </a:p>
            <a:p>
              <a:r>
                <a:rPr lang="en-US" sz="2800" b="1" dirty="0" err="1"/>
                <a:t>Berani</a:t>
              </a:r>
              <a:r>
                <a:rPr lang="en-US" sz="2800" b="1" dirty="0"/>
                <a:t> </a:t>
              </a:r>
              <a:r>
                <a:rPr lang="en-US" sz="2800" b="1" dirty="0" err="1"/>
                <a:t>Membela</a:t>
              </a:r>
              <a:r>
                <a:rPr lang="en-US" sz="2800" b="1" dirty="0"/>
                <a:t> </a:t>
              </a:r>
              <a:r>
                <a:rPr lang="en-US" sz="2800" b="1" dirty="0" err="1"/>
                <a:t>Kebenaran</a:t>
              </a:r>
              <a:r>
                <a:rPr lang="en-US" sz="2800" b="1" dirty="0"/>
                <a:t> </a:t>
              </a:r>
            </a:p>
          </p:txBody>
        </p:sp>
      </p:grpSp>
      <p:pic>
        <p:nvPicPr>
          <p:cNvPr id="10" name="Picture 9">
            <a:extLst>
              <a:ext uri="{FF2B5EF4-FFF2-40B4-BE49-F238E27FC236}">
                <a16:creationId xmlns:a16="http://schemas.microsoft.com/office/drawing/2014/main" xmlns="" id="{50536B7D-7268-F102-FECE-AC00978D917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4643669"/>
            <a:ext cx="9143244" cy="499831"/>
          </a:xfrm>
          <a:prstGeom prst="rect">
            <a:avLst/>
          </a:prstGeom>
        </p:spPr>
      </p:pic>
    </p:spTree>
    <p:extLst>
      <p:ext uri="{BB962C8B-B14F-4D97-AF65-F5344CB8AC3E}">
        <p14:creationId xmlns:p14="http://schemas.microsoft.com/office/powerpoint/2010/main" val="679268175"/>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2668</TotalTime>
  <Words>1403</Words>
  <Application>Microsoft Office PowerPoint</Application>
  <PresentationFormat>On-screen Show (16:9)</PresentationFormat>
  <Paragraphs>139</Paragraphs>
  <Slides>19</Slides>
  <Notes>12</Notes>
  <HiddenSlides>0</HiddenSlides>
  <MMClips>0</MMClips>
  <ScaleCrop>false</ScaleCrop>
  <HeadingPairs>
    <vt:vector size="4" baseType="variant">
      <vt:variant>
        <vt:lpstr>Theme</vt:lpstr>
      </vt:variant>
      <vt:variant>
        <vt:i4>2</vt:i4>
      </vt:variant>
      <vt:variant>
        <vt:lpstr>Slide Titles</vt:lpstr>
      </vt:variant>
      <vt:variant>
        <vt:i4>19</vt:i4>
      </vt:variant>
    </vt:vector>
  </HeadingPairs>
  <TitlesOfParts>
    <vt:vector size="21" baseType="lpstr">
      <vt:lpstr>Office Theme</vt:lpstr>
      <vt:lpstr>Custom Design</vt:lpstr>
      <vt:lpstr>PowerPoint Presentation</vt:lpstr>
      <vt:lpstr>PowerPoint Presentation</vt:lpstr>
      <vt:lpstr>Tujuan Pembelajaran </vt:lpstr>
      <vt:lpstr>PowerPoint Presentation</vt:lpstr>
      <vt:lpstr>PowerPoint Presentation</vt:lpstr>
      <vt:lpstr>PowerPoint Presentation</vt:lpstr>
      <vt:lpstr>Menghadapi Marah (Gadab)</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Kesimpulan</vt:lpstr>
      <vt:lpstr>Terima Kasih</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Aulia Dwiningtyas Putri</dc:creator>
  <cp:lastModifiedBy>Hasanuddin</cp:lastModifiedBy>
  <cp:revision>105</cp:revision>
  <dcterms:created xsi:type="dcterms:W3CDTF">2022-01-17T01:37:52Z</dcterms:created>
  <dcterms:modified xsi:type="dcterms:W3CDTF">2022-06-11T03:21:53Z</dcterms:modified>
</cp:coreProperties>
</file>